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4" r:id="rId3"/>
    <p:sldId id="260" r:id="rId4"/>
    <p:sldId id="257" r:id="rId5"/>
    <p:sldId id="277" r:id="rId6"/>
    <p:sldId id="259" r:id="rId7"/>
    <p:sldId id="276" r:id="rId8"/>
    <p:sldId id="261" r:id="rId9"/>
    <p:sldId id="262" r:id="rId10"/>
    <p:sldId id="263" r:id="rId11"/>
    <p:sldId id="269" r:id="rId12"/>
    <p:sldId id="270" r:id="rId13"/>
    <p:sldId id="271" r:id="rId14"/>
    <p:sldId id="258" r:id="rId15"/>
    <p:sldId id="265" r:id="rId16"/>
    <p:sldId id="264" r:id="rId17"/>
    <p:sldId id="266" r:id="rId18"/>
    <p:sldId id="267" r:id="rId19"/>
    <p:sldId id="268" r:id="rId20"/>
    <p:sldId id="273" r:id="rId21"/>
    <p:sldId id="275" r:id="rId22"/>
    <p:sldId id="279" r:id="rId23"/>
    <p:sldId id="280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Lundh" initials="P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Lundh" userId="67962d06e7b77b63" providerId="LiveId" clId="{954A7219-B695-472C-9867-3E73776D83C9}"/>
    <pc:docChg chg="undo redo custSel addSld delSld modSld sldOrd">
      <pc:chgData name="Peter Lundh" userId="67962d06e7b77b63" providerId="LiveId" clId="{954A7219-B695-472C-9867-3E73776D83C9}" dt="2021-08-21T08:30:17.600" v="3951"/>
      <pc:docMkLst>
        <pc:docMk/>
      </pc:docMkLst>
      <pc:sldChg chg="addSp delSp modSp mod">
        <pc:chgData name="Peter Lundh" userId="67962d06e7b77b63" providerId="LiveId" clId="{954A7219-B695-472C-9867-3E73776D83C9}" dt="2021-08-21T08:04:18.148" v="3839" actId="571"/>
        <pc:sldMkLst>
          <pc:docMk/>
          <pc:sldMk cId="149123471" sldId="256"/>
        </pc:sldMkLst>
        <pc:spChg chg="mod">
          <ac:chgData name="Peter Lundh" userId="67962d06e7b77b63" providerId="LiveId" clId="{954A7219-B695-472C-9867-3E73776D83C9}" dt="2021-08-15T09:09:26.919" v="3711" actId="14100"/>
          <ac:spMkLst>
            <pc:docMk/>
            <pc:sldMk cId="149123471" sldId="256"/>
            <ac:spMk id="2" creationId="{A957D5EF-FE11-49AD-AF39-3209E1D6FB32}"/>
          </ac:spMkLst>
        </pc:spChg>
        <pc:spChg chg="mod">
          <ac:chgData name="Peter Lundh" userId="67962d06e7b77b63" providerId="LiveId" clId="{954A7219-B695-472C-9867-3E73776D83C9}" dt="2021-08-15T09:09:48.704" v="3714" actId="1076"/>
          <ac:spMkLst>
            <pc:docMk/>
            <pc:sldMk cId="149123471" sldId="256"/>
            <ac:spMk id="3" creationId="{61F449E6-D244-4F31-8930-48D7EF3D3104}"/>
          </ac:spMkLst>
        </pc:spChg>
        <pc:spChg chg="add mod">
          <ac:chgData name="Peter Lundh" userId="67962d06e7b77b63" providerId="LiveId" clId="{954A7219-B695-472C-9867-3E73776D83C9}" dt="2021-08-21T07:58:33.481" v="3829" actId="571"/>
          <ac:spMkLst>
            <pc:docMk/>
            <pc:sldMk cId="149123471" sldId="256"/>
            <ac:spMk id="4" creationId="{5D2F073C-0672-4016-A2DC-164C47E5C29C}"/>
          </ac:spMkLst>
        </pc:spChg>
        <pc:picChg chg="mod">
          <ac:chgData name="Peter Lundh" userId="67962d06e7b77b63" providerId="LiveId" clId="{954A7219-B695-472C-9867-3E73776D83C9}" dt="2021-08-21T08:02:50.104" v="3836" actId="1076"/>
          <ac:picMkLst>
            <pc:docMk/>
            <pc:sldMk cId="149123471" sldId="256"/>
            <ac:picMk id="5" creationId="{C24083F9-DE02-4803-BA68-67A0991456C8}"/>
          </ac:picMkLst>
        </pc:picChg>
        <pc:picChg chg="add mod">
          <ac:chgData name="Peter Lundh" userId="67962d06e7b77b63" providerId="LiveId" clId="{954A7219-B695-472C-9867-3E73776D83C9}" dt="2021-08-21T08:04:18.148" v="3839" actId="571"/>
          <ac:picMkLst>
            <pc:docMk/>
            <pc:sldMk cId="149123471" sldId="256"/>
            <ac:picMk id="7" creationId="{383EC6EE-508F-4EF5-A325-087B7083037F}"/>
          </ac:picMkLst>
        </pc:picChg>
        <pc:picChg chg="add del mod">
          <ac:chgData name="Peter Lundh" userId="67962d06e7b77b63" providerId="LiveId" clId="{954A7219-B695-472C-9867-3E73776D83C9}" dt="2021-08-21T08:01:20.518" v="3833" actId="478"/>
          <ac:picMkLst>
            <pc:docMk/>
            <pc:sldMk cId="149123471" sldId="256"/>
            <ac:picMk id="1026" creationId="{956FB8B2-7C05-489C-A07B-90F061FF290B}"/>
          </ac:picMkLst>
        </pc:picChg>
      </pc:sldChg>
      <pc:sldChg chg="addSp delSp modSp new add del mod addCm delCm">
        <pc:chgData name="Peter Lundh" userId="67962d06e7b77b63" providerId="LiveId" clId="{954A7219-B695-472C-9867-3E73776D83C9}" dt="2021-08-21T08:13:05.934" v="3855"/>
        <pc:sldMkLst>
          <pc:docMk/>
          <pc:sldMk cId="1509160262" sldId="257"/>
        </pc:sldMkLst>
        <pc:spChg chg="mod">
          <ac:chgData name="Peter Lundh" userId="67962d06e7b77b63" providerId="LiveId" clId="{954A7219-B695-472C-9867-3E73776D83C9}" dt="2021-08-13T05:07:20.754" v="2580" actId="20577"/>
          <ac:spMkLst>
            <pc:docMk/>
            <pc:sldMk cId="1509160262" sldId="257"/>
            <ac:spMk id="2" creationId="{C1E6FF8C-68C5-4AFC-910A-E6D2F071A835}"/>
          </ac:spMkLst>
        </pc:spChg>
        <pc:spChg chg="add mod ord">
          <ac:chgData name="Peter Lundh" userId="67962d06e7b77b63" providerId="LiveId" clId="{954A7219-B695-472C-9867-3E73776D83C9}" dt="2021-08-13T05:04:33.269" v="2544" actId="207"/>
          <ac:spMkLst>
            <pc:docMk/>
            <pc:sldMk cId="1509160262" sldId="257"/>
            <ac:spMk id="3" creationId="{7B0F7F41-63F4-4659-8EA6-F5DE2E212C11}"/>
          </ac:spMkLst>
        </pc:spChg>
        <pc:spChg chg="add del mod">
          <ac:chgData name="Peter Lundh" userId="67962d06e7b77b63" providerId="LiveId" clId="{954A7219-B695-472C-9867-3E73776D83C9}" dt="2021-08-14T03:20:40.405" v="3621" actId="478"/>
          <ac:spMkLst>
            <pc:docMk/>
            <pc:sldMk cId="1509160262" sldId="257"/>
            <ac:spMk id="9" creationId="{17414B55-EA3D-46F9-B657-D1F92BE43655}"/>
          </ac:spMkLst>
        </pc:spChg>
        <pc:spChg chg="add del mod">
          <ac:chgData name="Peter Lundh" userId="67962d06e7b77b63" providerId="LiveId" clId="{954A7219-B695-472C-9867-3E73776D83C9}" dt="2021-08-14T03:20:48.999" v="3622" actId="478"/>
          <ac:spMkLst>
            <pc:docMk/>
            <pc:sldMk cId="1509160262" sldId="257"/>
            <ac:spMk id="10" creationId="{5C60FBB3-0FC9-496F-8374-9B5AC5694659}"/>
          </ac:spMkLst>
        </pc:spChg>
        <pc:spChg chg="add del mod">
          <ac:chgData name="Peter Lundh" userId="67962d06e7b77b63" providerId="LiveId" clId="{954A7219-B695-472C-9867-3E73776D83C9}" dt="2021-08-14T03:23:26.545" v="3633" actId="478"/>
          <ac:spMkLst>
            <pc:docMk/>
            <pc:sldMk cId="1509160262" sldId="257"/>
            <ac:spMk id="11" creationId="{404C2295-2AEF-4552-A0AB-FE14BF7FB5E8}"/>
          </ac:spMkLst>
        </pc:spChg>
        <pc:spChg chg="add mod">
          <ac:chgData name="Peter Lundh" userId="67962d06e7b77b63" providerId="LiveId" clId="{954A7219-B695-472C-9867-3E73776D83C9}" dt="2021-08-10T13:14:38.501" v="344" actId="255"/>
          <ac:spMkLst>
            <pc:docMk/>
            <pc:sldMk cId="1509160262" sldId="257"/>
            <ac:spMk id="12" creationId="{1478BE7D-D315-4297-89B8-BBA0B8803938}"/>
          </ac:spMkLst>
        </pc:spChg>
        <pc:spChg chg="add del mod">
          <ac:chgData name="Peter Lundh" userId="67962d06e7b77b63" providerId="LiveId" clId="{954A7219-B695-472C-9867-3E73776D83C9}" dt="2021-08-14T03:23:42.568" v="3634" actId="478"/>
          <ac:spMkLst>
            <pc:docMk/>
            <pc:sldMk cId="1509160262" sldId="257"/>
            <ac:spMk id="14" creationId="{CAFA58B5-834C-4D45-915C-97DEDF385054}"/>
          </ac:spMkLst>
        </pc:spChg>
        <pc:spChg chg="add mod">
          <ac:chgData name="Peter Lundh" userId="67962d06e7b77b63" providerId="LiveId" clId="{954A7219-B695-472C-9867-3E73776D83C9}" dt="2021-08-10T16:39:10.240" v="538" actId="1076"/>
          <ac:spMkLst>
            <pc:docMk/>
            <pc:sldMk cId="1509160262" sldId="257"/>
            <ac:spMk id="15" creationId="{6D5CD130-651C-49F5-9172-6D2E123F0D0F}"/>
          </ac:spMkLst>
        </pc:spChg>
        <pc:spChg chg="add mod">
          <ac:chgData name="Peter Lundh" userId="67962d06e7b77b63" providerId="LiveId" clId="{954A7219-B695-472C-9867-3E73776D83C9}" dt="2021-08-10T16:42:52.064" v="560" actId="1076"/>
          <ac:spMkLst>
            <pc:docMk/>
            <pc:sldMk cId="1509160262" sldId="257"/>
            <ac:spMk id="17" creationId="{80E0B341-2159-497B-9843-81EB27EBECC6}"/>
          </ac:spMkLst>
        </pc:spChg>
        <pc:spChg chg="add mod">
          <ac:chgData name="Peter Lundh" userId="67962d06e7b77b63" providerId="LiveId" clId="{954A7219-B695-472C-9867-3E73776D83C9}" dt="2021-08-13T05:31:32.733" v="2679" actId="14100"/>
          <ac:spMkLst>
            <pc:docMk/>
            <pc:sldMk cId="1509160262" sldId="257"/>
            <ac:spMk id="18" creationId="{405D79C8-688E-455C-A270-BEEEA70F489E}"/>
          </ac:spMkLst>
        </pc:spChg>
        <pc:spChg chg="add mod">
          <ac:chgData name="Peter Lundh" userId="67962d06e7b77b63" providerId="LiveId" clId="{954A7219-B695-472C-9867-3E73776D83C9}" dt="2021-08-14T03:24:50.614" v="3638" actId="14100"/>
          <ac:spMkLst>
            <pc:docMk/>
            <pc:sldMk cId="1509160262" sldId="257"/>
            <ac:spMk id="20" creationId="{7AA6A83E-6813-4811-9D1C-DA455F0BB9C9}"/>
          </ac:spMkLst>
        </pc:spChg>
        <pc:spChg chg="add mod">
          <ac:chgData name="Peter Lundh" userId="67962d06e7b77b63" providerId="LiveId" clId="{954A7219-B695-472C-9867-3E73776D83C9}" dt="2021-08-13T05:06:03.360" v="2551" actId="14100"/>
          <ac:spMkLst>
            <pc:docMk/>
            <pc:sldMk cId="1509160262" sldId="257"/>
            <ac:spMk id="21" creationId="{C65D1D86-CCCA-477A-A900-10CB1D12FEE1}"/>
          </ac:spMkLst>
        </pc:spChg>
        <pc:graphicFrameChg chg="add del mod modGraphic">
          <ac:chgData name="Peter Lundh" userId="67962d06e7b77b63" providerId="LiveId" clId="{954A7219-B695-472C-9867-3E73776D83C9}" dt="2021-08-10T12:15:56.303" v="16"/>
          <ac:graphicFrameMkLst>
            <pc:docMk/>
            <pc:sldMk cId="1509160262" sldId="257"/>
            <ac:graphicFrameMk id="3" creationId="{F1C4E88B-AFC2-4D1C-93BE-FFAC3E19E676}"/>
          </ac:graphicFrameMkLst>
        </pc:graphicFrameChg>
        <pc:graphicFrameChg chg="add del mod">
          <ac:chgData name="Peter Lundh" userId="67962d06e7b77b63" providerId="LiveId" clId="{954A7219-B695-472C-9867-3E73776D83C9}" dt="2021-08-10T12:18:48.128" v="44"/>
          <ac:graphicFrameMkLst>
            <pc:docMk/>
            <pc:sldMk cId="1509160262" sldId="257"/>
            <ac:graphicFrameMk id="4" creationId="{2F62120E-A0DA-433B-ABCF-AE094C079AF8}"/>
          </ac:graphicFrameMkLst>
        </pc:graphicFrameChg>
        <pc:picChg chg="add del">
          <ac:chgData name="Peter Lundh" userId="67962d06e7b77b63" providerId="LiveId" clId="{954A7219-B695-472C-9867-3E73776D83C9}" dt="2021-08-10T12:28:36.832" v="46" actId="478"/>
          <ac:picMkLst>
            <pc:docMk/>
            <pc:sldMk cId="1509160262" sldId="257"/>
            <ac:picMk id="6" creationId="{7E4C526D-2120-4941-ADB1-104A876B97AF}"/>
          </ac:picMkLst>
        </pc:picChg>
        <pc:picChg chg="add mod">
          <ac:chgData name="Peter Lundh" userId="67962d06e7b77b63" providerId="LiveId" clId="{954A7219-B695-472C-9867-3E73776D83C9}" dt="2021-08-13T05:22:31.150" v="2651" actId="1076"/>
          <ac:picMkLst>
            <pc:docMk/>
            <pc:sldMk cId="1509160262" sldId="257"/>
            <ac:picMk id="8" creationId="{8F8C313A-34C6-48B2-AB7A-C234D9EB164C}"/>
          </ac:picMkLst>
        </pc:picChg>
        <pc:picChg chg="add mod">
          <ac:chgData name="Peter Lundh" userId="67962d06e7b77b63" providerId="LiveId" clId="{954A7219-B695-472C-9867-3E73776D83C9}" dt="2021-08-10T13:17:54.572" v="347" actId="571"/>
          <ac:picMkLst>
            <pc:docMk/>
            <pc:sldMk cId="1509160262" sldId="257"/>
            <ac:picMk id="13" creationId="{2A9F11B3-DE03-4883-BB13-EFA66DDA7EDC}"/>
          </ac:picMkLst>
        </pc:picChg>
        <pc:picChg chg="add mod">
          <ac:chgData name="Peter Lundh" userId="67962d06e7b77b63" providerId="LiveId" clId="{954A7219-B695-472C-9867-3E73776D83C9}" dt="2021-08-10T16:39:52.259" v="540" actId="571"/>
          <ac:picMkLst>
            <pc:docMk/>
            <pc:sldMk cId="1509160262" sldId="257"/>
            <ac:picMk id="16" creationId="{AADBAA0B-56E4-4BBF-AC21-61074594475A}"/>
          </ac:picMkLst>
        </pc:picChg>
        <pc:picChg chg="add mod">
          <ac:chgData name="Peter Lundh" userId="67962d06e7b77b63" providerId="LiveId" clId="{954A7219-B695-472C-9867-3E73776D83C9}" dt="2021-08-21T08:13:05.934" v="3855"/>
          <ac:picMkLst>
            <pc:docMk/>
            <pc:sldMk cId="1509160262" sldId="257"/>
            <ac:picMk id="4098" creationId="{8A770817-6B26-49AA-BEA2-7D21C31035F9}"/>
          </ac:picMkLst>
        </pc:picChg>
        <pc:cxnChg chg="add mod">
          <ac:chgData name="Peter Lundh" userId="67962d06e7b77b63" providerId="LiveId" clId="{954A7219-B695-472C-9867-3E73776D83C9}" dt="2021-08-10T16:44:18.739" v="565" actId="14100"/>
          <ac:cxnSpMkLst>
            <pc:docMk/>
            <pc:sldMk cId="1509160262" sldId="257"/>
            <ac:cxnSpMk id="19" creationId="{5B1F198D-BF6E-49F7-9004-B0DAAEBA8342}"/>
          </ac:cxnSpMkLst>
        </pc:cxnChg>
        <pc:cxnChg chg="add">
          <ac:chgData name="Peter Lundh" userId="67962d06e7b77b63" providerId="LiveId" clId="{954A7219-B695-472C-9867-3E73776D83C9}" dt="2021-08-10T16:44:57.245" v="566" actId="11529"/>
          <ac:cxnSpMkLst>
            <pc:docMk/>
            <pc:sldMk cId="1509160262" sldId="257"/>
            <ac:cxnSpMk id="22" creationId="{71942FEC-880B-41C0-8455-9927D8EDC82F}"/>
          </ac:cxnSpMkLst>
        </pc:cxnChg>
        <pc:cxnChg chg="add mod">
          <ac:chgData name="Peter Lundh" userId="67962d06e7b77b63" providerId="LiveId" clId="{954A7219-B695-472C-9867-3E73776D83C9}" dt="2021-08-10T16:45:41.872" v="569" actId="208"/>
          <ac:cxnSpMkLst>
            <pc:docMk/>
            <pc:sldMk cId="1509160262" sldId="257"/>
            <ac:cxnSpMk id="24" creationId="{C2928E6B-914F-4CA0-9DD9-3F6991630938}"/>
          </ac:cxnSpMkLst>
        </pc:cxnChg>
        <pc:cxnChg chg="add mod">
          <ac:chgData name="Peter Lundh" userId="67962d06e7b77b63" providerId="LiveId" clId="{954A7219-B695-472C-9867-3E73776D83C9}" dt="2021-08-10T16:47:31.401" v="575"/>
          <ac:cxnSpMkLst>
            <pc:docMk/>
            <pc:sldMk cId="1509160262" sldId="257"/>
            <ac:cxnSpMk id="26" creationId="{91D078DB-18FC-4F5D-8A36-7F7D77CBD957}"/>
          </ac:cxnSpMkLst>
        </pc:cxnChg>
        <pc:cxnChg chg="add mod">
          <ac:chgData name="Peter Lundh" userId="67962d06e7b77b63" providerId="LiveId" clId="{954A7219-B695-472C-9867-3E73776D83C9}" dt="2021-08-10T16:48:53.621" v="580" actId="14100"/>
          <ac:cxnSpMkLst>
            <pc:docMk/>
            <pc:sldMk cId="1509160262" sldId="257"/>
            <ac:cxnSpMk id="28" creationId="{29BFF868-4EB0-40D4-9860-B5D7C51E51B9}"/>
          </ac:cxnSpMkLst>
        </pc:cxnChg>
      </pc:sldChg>
      <pc:sldChg chg="addSp modSp new mod">
        <pc:chgData name="Peter Lundh" userId="67962d06e7b77b63" providerId="LiveId" clId="{954A7219-B695-472C-9867-3E73776D83C9}" dt="2021-08-21T08:21:29.456" v="3901"/>
        <pc:sldMkLst>
          <pc:docMk/>
          <pc:sldMk cId="1308007473" sldId="258"/>
        </pc:sldMkLst>
        <pc:spChg chg="mod">
          <ac:chgData name="Peter Lundh" userId="67962d06e7b77b63" providerId="LiveId" clId="{954A7219-B695-472C-9867-3E73776D83C9}" dt="2021-08-10T12:34:21.852" v="60" actId="20577"/>
          <ac:spMkLst>
            <pc:docMk/>
            <pc:sldMk cId="1308007473" sldId="258"/>
            <ac:spMk id="2" creationId="{7BF1741C-288E-49A4-882F-852BBE3D94D7}"/>
          </ac:spMkLst>
        </pc:spChg>
        <pc:spChg chg="add mod">
          <ac:chgData name="Peter Lundh" userId="67962d06e7b77b63" providerId="LiveId" clId="{954A7219-B695-472C-9867-3E73776D83C9}" dt="2021-08-13T07:19:37.615" v="2742" actId="14100"/>
          <ac:spMkLst>
            <pc:docMk/>
            <pc:sldMk cId="1308007473" sldId="258"/>
            <ac:spMk id="3" creationId="{E6759605-0DB6-4237-AB62-370941171154}"/>
          </ac:spMkLst>
        </pc:spChg>
        <pc:spChg chg="add mod">
          <ac:chgData name="Peter Lundh" userId="67962d06e7b77b63" providerId="LiveId" clId="{954A7219-B695-472C-9867-3E73776D83C9}" dt="2021-08-13T07:19:51.759" v="2744" actId="1076"/>
          <ac:spMkLst>
            <pc:docMk/>
            <pc:sldMk cId="1308007473" sldId="258"/>
            <ac:spMk id="5" creationId="{5C495F53-DA35-47B6-B8F3-2FF32B94D178}"/>
          </ac:spMkLst>
        </pc:spChg>
        <pc:picChg chg="add mod">
          <ac:chgData name="Peter Lundh" userId="67962d06e7b77b63" providerId="LiveId" clId="{954A7219-B695-472C-9867-3E73776D83C9}" dt="2021-08-13T07:18:12.591" v="2725" actId="688"/>
          <ac:picMkLst>
            <pc:docMk/>
            <pc:sldMk cId="1308007473" sldId="258"/>
            <ac:picMk id="4" creationId="{554AEA31-851B-4383-8A65-F72D3776B5BE}"/>
          </ac:picMkLst>
        </pc:picChg>
        <pc:picChg chg="add mod">
          <ac:chgData name="Peter Lundh" userId="67962d06e7b77b63" providerId="LiveId" clId="{954A7219-B695-472C-9867-3E73776D83C9}" dt="2021-08-21T08:21:29.456" v="3901"/>
          <ac:picMkLst>
            <pc:docMk/>
            <pc:sldMk cId="1308007473" sldId="258"/>
            <ac:picMk id="14338" creationId="{D3ADFC8C-20AC-4313-A14D-52BBAC6333EC}"/>
          </ac:picMkLst>
        </pc:picChg>
      </pc:sldChg>
      <pc:sldChg chg="addSp delSp modSp new mod ord">
        <pc:chgData name="Peter Lundh" userId="67962d06e7b77b63" providerId="LiveId" clId="{954A7219-B695-472C-9867-3E73776D83C9}" dt="2021-08-21T08:16:09.645" v="3872"/>
        <pc:sldMkLst>
          <pc:docMk/>
          <pc:sldMk cId="2887676162" sldId="259"/>
        </pc:sldMkLst>
        <pc:spChg chg="add del mod">
          <ac:chgData name="Peter Lundh" userId="67962d06e7b77b63" providerId="LiveId" clId="{954A7219-B695-472C-9867-3E73776D83C9}" dt="2021-08-21T08:15:53.009" v="3870" actId="1076"/>
          <ac:spMkLst>
            <pc:docMk/>
            <pc:sldMk cId="2887676162" sldId="259"/>
            <ac:spMk id="2" creationId="{8208886A-4261-4E0D-9DFA-BB4366D207F3}"/>
          </ac:spMkLst>
        </pc:spChg>
        <pc:spChg chg="add del mod">
          <ac:chgData name="Peter Lundh" userId="67962d06e7b77b63" providerId="LiveId" clId="{954A7219-B695-472C-9867-3E73776D83C9}" dt="2021-08-21T08:15:18.081" v="3866" actId="478"/>
          <ac:spMkLst>
            <pc:docMk/>
            <pc:sldMk cId="2887676162" sldId="259"/>
            <ac:spMk id="3" creationId="{818321F1-BB12-4B26-88F6-5A13424ABF14}"/>
          </ac:spMkLst>
        </pc:spChg>
        <pc:picChg chg="add mod">
          <ac:chgData name="Peter Lundh" userId="67962d06e7b77b63" providerId="LiveId" clId="{954A7219-B695-472C-9867-3E73776D83C9}" dt="2021-08-15T09:12:22.107" v="3729" actId="1076"/>
          <ac:picMkLst>
            <pc:docMk/>
            <pc:sldMk cId="2887676162" sldId="259"/>
            <ac:picMk id="4" creationId="{1D63BBDB-639E-4105-9317-EF3B343FE359}"/>
          </ac:picMkLst>
        </pc:picChg>
        <pc:picChg chg="add del">
          <ac:chgData name="Peter Lundh" userId="67962d06e7b77b63" providerId="LiveId" clId="{954A7219-B695-472C-9867-3E73776D83C9}" dt="2021-08-10T12:46:19.432" v="187"/>
          <ac:picMkLst>
            <pc:docMk/>
            <pc:sldMk cId="2887676162" sldId="259"/>
            <ac:picMk id="2050" creationId="{43E4E84C-0093-473F-93B5-E74F09A5709A}"/>
          </ac:picMkLst>
        </pc:picChg>
        <pc:picChg chg="add mod">
          <ac:chgData name="Peter Lundh" userId="67962d06e7b77b63" providerId="LiveId" clId="{954A7219-B695-472C-9867-3E73776D83C9}" dt="2021-08-21T08:16:09.645" v="3872"/>
          <ac:picMkLst>
            <pc:docMk/>
            <pc:sldMk cId="2887676162" sldId="259"/>
            <ac:picMk id="6146" creationId="{94A0408D-EA28-4FCE-B192-8F953D3583CB}"/>
          </ac:picMkLst>
        </pc:picChg>
        <pc:picChg chg="add del mod">
          <ac:chgData name="Peter Lundh" userId="67962d06e7b77b63" providerId="LiveId" clId="{954A7219-B695-472C-9867-3E73776D83C9}" dt="2021-08-21T08:15:20.681" v="3868"/>
          <ac:picMkLst>
            <pc:docMk/>
            <pc:sldMk cId="2887676162" sldId="259"/>
            <ac:picMk id="6148" creationId="{57F1F8DE-0D70-49AD-AEC0-F9A4FE9231A9}"/>
          </ac:picMkLst>
        </pc:picChg>
      </pc:sldChg>
      <pc:sldChg chg="addSp modSp new mod">
        <pc:chgData name="Peter Lundh" userId="67962d06e7b77b63" providerId="LiveId" clId="{954A7219-B695-472C-9867-3E73776D83C9}" dt="2021-08-21T08:11:22.200" v="3850"/>
        <pc:sldMkLst>
          <pc:docMk/>
          <pc:sldMk cId="342602457" sldId="260"/>
        </pc:sldMkLst>
        <pc:spChg chg="mod">
          <ac:chgData name="Peter Lundh" userId="67962d06e7b77b63" providerId="LiveId" clId="{954A7219-B695-472C-9867-3E73776D83C9}" dt="2021-08-21T08:10:55.319" v="3849" actId="14100"/>
          <ac:spMkLst>
            <pc:docMk/>
            <pc:sldMk cId="342602457" sldId="260"/>
            <ac:spMk id="2" creationId="{EEFBEE3F-5C6B-4604-9CB0-13971AAF6318}"/>
          </ac:spMkLst>
        </pc:spChg>
        <pc:spChg chg="add mod">
          <ac:chgData name="Peter Lundh" userId="67962d06e7b77b63" providerId="LiveId" clId="{954A7219-B695-472C-9867-3E73776D83C9}" dt="2021-08-15T09:11:20.745" v="3721" actId="14100"/>
          <ac:spMkLst>
            <pc:docMk/>
            <pc:sldMk cId="342602457" sldId="260"/>
            <ac:spMk id="3" creationId="{16B207D9-3AA1-4004-9520-9E063DCA21C8}"/>
          </ac:spMkLst>
        </pc:spChg>
        <pc:picChg chg="add mod">
          <ac:chgData name="Peter Lundh" userId="67962d06e7b77b63" providerId="LiveId" clId="{954A7219-B695-472C-9867-3E73776D83C9}" dt="2021-08-15T09:11:01.759" v="3719" actId="14100"/>
          <ac:picMkLst>
            <pc:docMk/>
            <pc:sldMk cId="342602457" sldId="260"/>
            <ac:picMk id="4" creationId="{748EBB98-04FC-4C18-863C-04EF071EB3CE}"/>
          </ac:picMkLst>
        </pc:picChg>
        <pc:picChg chg="add mod">
          <ac:chgData name="Peter Lundh" userId="67962d06e7b77b63" providerId="LiveId" clId="{954A7219-B695-472C-9867-3E73776D83C9}" dt="2021-08-21T08:11:22.200" v="3850"/>
          <ac:picMkLst>
            <pc:docMk/>
            <pc:sldMk cId="342602457" sldId="260"/>
            <ac:picMk id="3074" creationId="{140F05B3-9E41-4A5D-833D-D9B9D9F39F6A}"/>
          </ac:picMkLst>
        </pc:picChg>
      </pc:sldChg>
      <pc:sldChg chg="addSp delSp modSp new mod">
        <pc:chgData name="Peter Lundh" userId="67962d06e7b77b63" providerId="LiveId" clId="{954A7219-B695-472C-9867-3E73776D83C9}" dt="2021-08-21T08:17:46.104" v="3879"/>
        <pc:sldMkLst>
          <pc:docMk/>
          <pc:sldMk cId="3093868602" sldId="261"/>
        </pc:sldMkLst>
        <pc:spChg chg="mod">
          <ac:chgData name="Peter Lundh" userId="67962d06e7b77b63" providerId="LiveId" clId="{954A7219-B695-472C-9867-3E73776D83C9}" dt="2021-08-15T12:08:03.902" v="3820" actId="1076"/>
          <ac:spMkLst>
            <pc:docMk/>
            <pc:sldMk cId="3093868602" sldId="261"/>
            <ac:spMk id="2" creationId="{14FFF1CB-3D1F-4C46-B689-653C3B9B875D}"/>
          </ac:spMkLst>
        </pc:spChg>
        <pc:picChg chg="add mod">
          <ac:chgData name="Peter Lundh" userId="67962d06e7b77b63" providerId="LiveId" clId="{954A7219-B695-472C-9867-3E73776D83C9}" dt="2021-08-15T09:13:08.582" v="3735" actId="1076"/>
          <ac:picMkLst>
            <pc:docMk/>
            <pc:sldMk cId="3093868602" sldId="261"/>
            <ac:picMk id="3" creationId="{0AC361DF-EFF6-4C59-A7AC-CFC07F0C9D02}"/>
          </ac:picMkLst>
        </pc:picChg>
        <pc:picChg chg="add del mod">
          <ac:chgData name="Peter Lundh" userId="67962d06e7b77b63" providerId="LiveId" clId="{954A7219-B695-472C-9867-3E73776D83C9}" dt="2021-08-10T13:38:32.508" v="391" actId="478"/>
          <ac:picMkLst>
            <pc:docMk/>
            <pc:sldMk cId="3093868602" sldId="261"/>
            <ac:picMk id="4" creationId="{004D3F12-076E-42C9-A86C-79F29EEFED0A}"/>
          </ac:picMkLst>
        </pc:picChg>
        <pc:picChg chg="add mod">
          <ac:chgData name="Peter Lundh" userId="67962d06e7b77b63" providerId="LiveId" clId="{954A7219-B695-472C-9867-3E73776D83C9}" dt="2021-08-21T08:17:46.104" v="3879"/>
          <ac:picMkLst>
            <pc:docMk/>
            <pc:sldMk cId="3093868602" sldId="261"/>
            <ac:picMk id="8194" creationId="{6AAA596F-EC34-41FA-8357-4D48F9747FBD}"/>
          </ac:picMkLst>
        </pc:picChg>
      </pc:sldChg>
      <pc:sldChg chg="addSp modSp new mod">
        <pc:chgData name="Peter Lundh" userId="67962d06e7b77b63" providerId="LiveId" clId="{954A7219-B695-472C-9867-3E73776D83C9}" dt="2021-08-21T08:18:34.175" v="3883"/>
        <pc:sldMkLst>
          <pc:docMk/>
          <pc:sldMk cId="1243245245" sldId="262"/>
        </pc:sldMkLst>
        <pc:spChg chg="mod">
          <ac:chgData name="Peter Lundh" userId="67962d06e7b77b63" providerId="LiveId" clId="{954A7219-B695-472C-9867-3E73776D83C9}" dt="2021-08-15T09:13:47.275" v="3737" actId="1076"/>
          <ac:spMkLst>
            <pc:docMk/>
            <pc:sldMk cId="1243245245" sldId="262"/>
            <ac:spMk id="2" creationId="{E6A58E7C-98D7-49A0-A713-A2E79353657E}"/>
          </ac:spMkLst>
        </pc:spChg>
        <pc:picChg chg="add mod">
          <ac:chgData name="Peter Lundh" userId="67962d06e7b77b63" providerId="LiveId" clId="{954A7219-B695-472C-9867-3E73776D83C9}" dt="2021-08-15T09:13:55.759" v="3739" actId="1076"/>
          <ac:picMkLst>
            <pc:docMk/>
            <pc:sldMk cId="1243245245" sldId="262"/>
            <ac:picMk id="3" creationId="{6ED42A86-EBC9-4AB4-A368-79D969E958DA}"/>
          </ac:picMkLst>
        </pc:picChg>
        <pc:picChg chg="add mod">
          <ac:chgData name="Peter Lundh" userId="67962d06e7b77b63" providerId="LiveId" clId="{954A7219-B695-472C-9867-3E73776D83C9}" dt="2021-08-21T08:18:34.175" v="3883"/>
          <ac:picMkLst>
            <pc:docMk/>
            <pc:sldMk cId="1243245245" sldId="262"/>
            <ac:picMk id="9218" creationId="{CE28E73C-1828-41F9-9E7B-202F04668C1A}"/>
          </ac:picMkLst>
        </pc:picChg>
      </pc:sldChg>
      <pc:sldChg chg="addSp modSp new mod">
        <pc:chgData name="Peter Lundh" userId="67962d06e7b77b63" providerId="LiveId" clId="{954A7219-B695-472C-9867-3E73776D83C9}" dt="2021-08-21T08:19:12.680" v="3887"/>
        <pc:sldMkLst>
          <pc:docMk/>
          <pc:sldMk cId="3859062449" sldId="263"/>
        </pc:sldMkLst>
        <pc:spChg chg="mod">
          <ac:chgData name="Peter Lundh" userId="67962d06e7b77b63" providerId="LiveId" clId="{954A7219-B695-472C-9867-3E73776D83C9}" dt="2021-08-15T12:09:17.691" v="3822" actId="27636"/>
          <ac:spMkLst>
            <pc:docMk/>
            <pc:sldMk cId="3859062449" sldId="263"/>
            <ac:spMk id="2" creationId="{8F88F3E1-6664-4969-B6A6-F3BC1F8704B9}"/>
          </ac:spMkLst>
        </pc:spChg>
        <pc:spChg chg="add mod">
          <ac:chgData name="Peter Lundh" userId="67962d06e7b77b63" providerId="LiveId" clId="{954A7219-B695-472C-9867-3E73776D83C9}" dt="2021-08-15T09:15:01.719" v="3744" actId="14100"/>
          <ac:spMkLst>
            <pc:docMk/>
            <pc:sldMk cId="3859062449" sldId="263"/>
            <ac:spMk id="4" creationId="{BC229605-1748-4FE9-BED2-6FE22A44C9E3}"/>
          </ac:spMkLst>
        </pc:spChg>
        <pc:picChg chg="add mod">
          <ac:chgData name="Peter Lundh" userId="67962d06e7b77b63" providerId="LiveId" clId="{954A7219-B695-472C-9867-3E73776D83C9}" dt="2021-08-15T12:09:34.523" v="3823" actId="1076"/>
          <ac:picMkLst>
            <pc:docMk/>
            <pc:sldMk cId="3859062449" sldId="263"/>
            <ac:picMk id="3" creationId="{609666C3-0275-417E-B02D-1096BC68FA7E}"/>
          </ac:picMkLst>
        </pc:picChg>
        <pc:picChg chg="add mod">
          <ac:chgData name="Peter Lundh" userId="67962d06e7b77b63" providerId="LiveId" clId="{954A7219-B695-472C-9867-3E73776D83C9}" dt="2021-08-21T08:19:12.680" v="3887"/>
          <ac:picMkLst>
            <pc:docMk/>
            <pc:sldMk cId="3859062449" sldId="263"/>
            <ac:picMk id="10242" creationId="{82C6D427-5436-4A7E-B7B8-9CE6A0102310}"/>
          </ac:picMkLst>
        </pc:picChg>
      </pc:sldChg>
      <pc:sldChg chg="addSp delSp modSp new mod ord delAnim modAnim">
        <pc:chgData name="Peter Lundh" userId="67962d06e7b77b63" providerId="LiveId" clId="{954A7219-B695-472C-9867-3E73776D83C9}" dt="2021-08-21T08:22:41.194" v="3908"/>
        <pc:sldMkLst>
          <pc:docMk/>
          <pc:sldMk cId="2534022008" sldId="264"/>
        </pc:sldMkLst>
        <pc:spChg chg="mod">
          <ac:chgData name="Peter Lundh" userId="67962d06e7b77b63" providerId="LiveId" clId="{954A7219-B695-472C-9867-3E73776D83C9}" dt="2021-08-15T12:13:07.477" v="3827" actId="1076"/>
          <ac:spMkLst>
            <pc:docMk/>
            <pc:sldMk cId="2534022008" sldId="264"/>
            <ac:spMk id="2" creationId="{7D7BCEA0-D1E1-4931-9EA2-929ACF2052DE}"/>
          </ac:spMkLst>
        </pc:spChg>
        <pc:spChg chg="add del mod">
          <ac:chgData name="Peter Lundh" userId="67962d06e7b77b63" providerId="LiveId" clId="{954A7219-B695-472C-9867-3E73776D83C9}" dt="2021-08-11T04:26:16.019" v="776" actId="478"/>
          <ac:spMkLst>
            <pc:docMk/>
            <pc:sldMk cId="2534022008" sldId="264"/>
            <ac:spMk id="3" creationId="{F9439D5D-B04B-4E31-83A2-01DDF4EF9642}"/>
          </ac:spMkLst>
        </pc:spChg>
        <pc:graphicFrameChg chg="add del mod modGraphic">
          <ac:chgData name="Peter Lundh" userId="67962d06e7b77b63" providerId="LiveId" clId="{954A7219-B695-472C-9867-3E73776D83C9}" dt="2021-08-14T05:49:59.403" v="3710" actId="478"/>
          <ac:graphicFrameMkLst>
            <pc:docMk/>
            <pc:sldMk cId="2534022008" sldId="264"/>
            <ac:graphicFrameMk id="4" creationId="{405D6A43-85B0-404D-9BE2-241FF73C6DE2}"/>
          </ac:graphicFrameMkLst>
        </pc:graphicFrameChg>
        <pc:graphicFrameChg chg="add mod modGraphic">
          <ac:chgData name="Peter Lundh" userId="67962d06e7b77b63" providerId="LiveId" clId="{954A7219-B695-472C-9867-3E73776D83C9}" dt="2021-08-15T09:24:19.564" v="3765" actId="1076"/>
          <ac:graphicFrameMkLst>
            <pc:docMk/>
            <pc:sldMk cId="2534022008" sldId="264"/>
            <ac:graphicFrameMk id="5" creationId="{152B189F-D048-4B0D-B7CD-B49A825A8D0E}"/>
          </ac:graphicFrameMkLst>
        </pc:graphicFrameChg>
        <pc:picChg chg="add del">
          <ac:chgData name="Peter Lundh" userId="67962d06e7b77b63" providerId="LiveId" clId="{954A7219-B695-472C-9867-3E73776D83C9}" dt="2021-08-10T13:49:57.754" v="414" actId="22"/>
          <ac:picMkLst>
            <pc:docMk/>
            <pc:sldMk cId="2534022008" sldId="264"/>
            <ac:picMk id="4" creationId="{A08B26E7-6266-4688-8E5B-6C6030DAA032}"/>
          </ac:picMkLst>
        </pc:picChg>
        <pc:picChg chg="add del mod">
          <ac:chgData name="Peter Lundh" userId="67962d06e7b77b63" providerId="LiveId" clId="{954A7219-B695-472C-9867-3E73776D83C9}" dt="2021-08-10T16:28:39.307" v="418" actId="21"/>
          <ac:picMkLst>
            <pc:docMk/>
            <pc:sldMk cId="2534022008" sldId="264"/>
            <ac:picMk id="6" creationId="{17FA6007-6AED-42DA-A9D7-6CD8C9F88C19}"/>
          </ac:picMkLst>
        </pc:picChg>
        <pc:picChg chg="add del mod">
          <ac:chgData name="Peter Lundh" userId="67962d06e7b77b63" providerId="LiveId" clId="{954A7219-B695-472C-9867-3E73776D83C9}" dt="2021-08-10T21:44:10.258" v="597" actId="478"/>
          <ac:picMkLst>
            <pc:docMk/>
            <pc:sldMk cId="2534022008" sldId="264"/>
            <ac:picMk id="7" creationId="{6278A5BD-A63A-4196-9ACB-81904764FF33}"/>
          </ac:picMkLst>
        </pc:picChg>
        <pc:picChg chg="add del mod">
          <ac:chgData name="Peter Lundh" userId="67962d06e7b77b63" providerId="LiveId" clId="{954A7219-B695-472C-9867-3E73776D83C9}" dt="2021-08-10T22:00:18.367" v="601" actId="478"/>
          <ac:picMkLst>
            <pc:docMk/>
            <pc:sldMk cId="2534022008" sldId="264"/>
            <ac:picMk id="9" creationId="{F68C72DC-C567-42F7-A584-DDF5A0B4BD11}"/>
          </ac:picMkLst>
        </pc:picChg>
        <pc:picChg chg="add mod">
          <ac:chgData name="Peter Lundh" userId="67962d06e7b77b63" providerId="LiveId" clId="{954A7219-B695-472C-9867-3E73776D83C9}" dt="2021-08-15T09:22:52.519" v="3760" actId="1076"/>
          <ac:picMkLst>
            <pc:docMk/>
            <pc:sldMk cId="2534022008" sldId="264"/>
            <ac:picMk id="11" creationId="{A3BB3D34-017C-435A-A4A0-D558BBAB10DC}"/>
          </ac:picMkLst>
        </pc:picChg>
        <pc:picChg chg="add del mod">
          <ac:chgData name="Peter Lundh" userId="67962d06e7b77b63" providerId="LiveId" clId="{954A7219-B695-472C-9867-3E73776D83C9}" dt="2021-08-11T04:23:45.645" v="761" actId="478"/>
          <ac:picMkLst>
            <pc:docMk/>
            <pc:sldMk cId="2534022008" sldId="264"/>
            <ac:picMk id="12" creationId="{48F9F124-3CD8-4023-88C4-EA8755C8CFA6}"/>
          </ac:picMkLst>
        </pc:picChg>
        <pc:picChg chg="add del mod">
          <ac:chgData name="Peter Lundh" userId="67962d06e7b77b63" providerId="LiveId" clId="{954A7219-B695-472C-9867-3E73776D83C9}" dt="2021-08-11T04:23:51.016" v="762" actId="478"/>
          <ac:picMkLst>
            <pc:docMk/>
            <pc:sldMk cId="2534022008" sldId="264"/>
            <ac:picMk id="13" creationId="{86A08B51-A784-4993-B022-4E4DB196D794}"/>
          </ac:picMkLst>
        </pc:picChg>
        <pc:picChg chg="add mod">
          <ac:chgData name="Peter Lundh" userId="67962d06e7b77b63" providerId="LiveId" clId="{954A7219-B695-472C-9867-3E73776D83C9}" dt="2021-08-21T08:22:41.194" v="3908"/>
          <ac:picMkLst>
            <pc:docMk/>
            <pc:sldMk cId="2534022008" sldId="264"/>
            <ac:picMk id="16386" creationId="{0A6A9094-C9BA-49AB-A389-72806EF5E044}"/>
          </ac:picMkLst>
        </pc:picChg>
      </pc:sldChg>
      <pc:sldChg chg="addSp modSp new mod">
        <pc:chgData name="Peter Lundh" userId="67962d06e7b77b63" providerId="LiveId" clId="{954A7219-B695-472C-9867-3E73776D83C9}" dt="2021-08-21T08:22:16.480" v="3905"/>
        <pc:sldMkLst>
          <pc:docMk/>
          <pc:sldMk cId="2700650673" sldId="265"/>
        </pc:sldMkLst>
        <pc:spChg chg="mod">
          <ac:chgData name="Peter Lundh" userId="67962d06e7b77b63" providerId="LiveId" clId="{954A7219-B695-472C-9867-3E73776D83C9}" dt="2021-08-10T21:41:03.503" v="592" actId="20577"/>
          <ac:spMkLst>
            <pc:docMk/>
            <pc:sldMk cId="2700650673" sldId="265"/>
            <ac:spMk id="2" creationId="{D6918912-DC0D-40CD-B27F-AD26AC26D003}"/>
          </ac:spMkLst>
        </pc:spChg>
        <pc:spChg chg="add mod">
          <ac:chgData name="Peter Lundh" userId="67962d06e7b77b63" providerId="LiveId" clId="{954A7219-B695-472C-9867-3E73776D83C9}" dt="2021-08-15T09:19:18.371" v="3754" actId="1076"/>
          <ac:spMkLst>
            <pc:docMk/>
            <pc:sldMk cId="2700650673" sldId="265"/>
            <ac:spMk id="3" creationId="{C9774231-63A0-4DA8-96DB-636DCD49BF06}"/>
          </ac:spMkLst>
        </pc:spChg>
        <pc:spChg chg="add mod">
          <ac:chgData name="Peter Lundh" userId="67962d06e7b77b63" providerId="LiveId" clId="{954A7219-B695-472C-9867-3E73776D83C9}" dt="2021-08-15T09:19:42.677" v="3756" actId="1036"/>
          <ac:spMkLst>
            <pc:docMk/>
            <pc:sldMk cId="2700650673" sldId="265"/>
            <ac:spMk id="4" creationId="{A3329CE4-A4D9-4838-9857-3E26E6C51E91}"/>
          </ac:spMkLst>
        </pc:spChg>
        <pc:picChg chg="add mod">
          <ac:chgData name="Peter Lundh" userId="67962d06e7b77b63" providerId="LiveId" clId="{954A7219-B695-472C-9867-3E73776D83C9}" dt="2021-08-21T08:22:16.480" v="3905"/>
          <ac:picMkLst>
            <pc:docMk/>
            <pc:sldMk cId="2700650673" sldId="265"/>
            <ac:picMk id="15362" creationId="{78AA76CD-B271-4254-BF4A-3EF99B7CBC87}"/>
          </ac:picMkLst>
        </pc:picChg>
      </pc:sldChg>
      <pc:sldChg chg="addSp modSp new mod">
        <pc:chgData name="Peter Lundh" userId="67962d06e7b77b63" providerId="LiveId" clId="{954A7219-B695-472C-9867-3E73776D83C9}" dt="2021-08-21T08:23:39.735" v="3912"/>
        <pc:sldMkLst>
          <pc:docMk/>
          <pc:sldMk cId="3865370070" sldId="266"/>
        </pc:sldMkLst>
        <pc:spChg chg="mod">
          <ac:chgData name="Peter Lundh" userId="67962d06e7b77b63" providerId="LiveId" clId="{954A7219-B695-472C-9867-3E73776D83C9}" dt="2021-08-10T22:43:24.321" v="689" actId="14100"/>
          <ac:spMkLst>
            <pc:docMk/>
            <pc:sldMk cId="3865370070" sldId="266"/>
            <ac:spMk id="2" creationId="{C4AD32E0-8218-41D5-81F7-6EBC32AF6C0A}"/>
          </ac:spMkLst>
        </pc:spChg>
        <pc:picChg chg="add mod">
          <ac:chgData name="Peter Lundh" userId="67962d06e7b77b63" providerId="LiveId" clId="{954A7219-B695-472C-9867-3E73776D83C9}" dt="2021-08-21T08:22:59.934" v="3909" actId="1076"/>
          <ac:picMkLst>
            <pc:docMk/>
            <pc:sldMk cId="3865370070" sldId="266"/>
            <ac:picMk id="4" creationId="{2C559FEE-E6FA-4AE9-8280-119D03DE1287}"/>
          </ac:picMkLst>
        </pc:picChg>
        <pc:picChg chg="add mod">
          <ac:chgData name="Peter Lundh" userId="67962d06e7b77b63" providerId="LiveId" clId="{954A7219-B695-472C-9867-3E73776D83C9}" dt="2021-08-21T08:23:39.735" v="3912"/>
          <ac:picMkLst>
            <pc:docMk/>
            <pc:sldMk cId="3865370070" sldId="266"/>
            <ac:picMk id="17410" creationId="{A4EC9204-BCE3-4EBD-9E22-3B578986D9AE}"/>
          </ac:picMkLst>
        </pc:picChg>
      </pc:sldChg>
      <pc:sldChg chg="addSp modSp new mod">
        <pc:chgData name="Peter Lundh" userId="67962d06e7b77b63" providerId="LiveId" clId="{954A7219-B695-472C-9867-3E73776D83C9}" dt="2021-08-21T08:24:26.999" v="3916"/>
        <pc:sldMkLst>
          <pc:docMk/>
          <pc:sldMk cId="2699556251" sldId="267"/>
        </pc:sldMkLst>
        <pc:picChg chg="add mod">
          <ac:chgData name="Peter Lundh" userId="67962d06e7b77b63" providerId="LiveId" clId="{954A7219-B695-472C-9867-3E73776D83C9}" dt="2021-08-21T08:24:02.053" v="3913" actId="1076"/>
          <ac:picMkLst>
            <pc:docMk/>
            <pc:sldMk cId="2699556251" sldId="267"/>
            <ac:picMk id="4" creationId="{36FA02F0-40C4-42EE-B23E-B521932DC22E}"/>
          </ac:picMkLst>
        </pc:picChg>
        <pc:picChg chg="add mod">
          <ac:chgData name="Peter Lundh" userId="67962d06e7b77b63" providerId="LiveId" clId="{954A7219-B695-472C-9867-3E73776D83C9}" dt="2021-08-21T08:24:26.999" v="3916"/>
          <ac:picMkLst>
            <pc:docMk/>
            <pc:sldMk cId="2699556251" sldId="267"/>
            <ac:picMk id="18434" creationId="{16105E26-AFAE-4F8B-978D-8D6586415174}"/>
          </ac:picMkLst>
        </pc:picChg>
      </pc:sldChg>
      <pc:sldChg chg="addSp delSp modSp new mod">
        <pc:chgData name="Peter Lundh" userId="67962d06e7b77b63" providerId="LiveId" clId="{954A7219-B695-472C-9867-3E73776D83C9}" dt="2021-08-21T08:25:55.158" v="3924"/>
        <pc:sldMkLst>
          <pc:docMk/>
          <pc:sldMk cId="4208299635" sldId="268"/>
        </pc:sldMkLst>
        <pc:spChg chg="mod">
          <ac:chgData name="Peter Lundh" userId="67962d06e7b77b63" providerId="LiveId" clId="{954A7219-B695-472C-9867-3E73776D83C9}" dt="2021-08-21T08:25:33.359" v="3922" actId="1076"/>
          <ac:spMkLst>
            <pc:docMk/>
            <pc:sldMk cId="4208299635" sldId="268"/>
            <ac:spMk id="2" creationId="{7D496CCE-8AB0-4854-821D-26EC545CB696}"/>
          </ac:spMkLst>
        </pc:spChg>
        <pc:spChg chg="add mod">
          <ac:chgData name="Peter Lundh" userId="67962d06e7b77b63" providerId="LiveId" clId="{954A7219-B695-472C-9867-3E73776D83C9}" dt="2021-08-15T10:31:39.446" v="3814" actId="1076"/>
          <ac:spMkLst>
            <pc:docMk/>
            <pc:sldMk cId="4208299635" sldId="268"/>
            <ac:spMk id="3" creationId="{2F00D97E-8FEF-4CFD-BFB2-F115AFA8048D}"/>
          </ac:spMkLst>
        </pc:spChg>
        <pc:spChg chg="add mod">
          <ac:chgData name="Peter Lundh" userId="67962d06e7b77b63" providerId="LiveId" clId="{954A7219-B695-472C-9867-3E73776D83C9}" dt="2021-08-15T09:29:15.144" v="3783" actId="1036"/>
          <ac:spMkLst>
            <pc:docMk/>
            <pc:sldMk cId="4208299635" sldId="268"/>
            <ac:spMk id="5" creationId="{F173D172-C0F9-46DB-960E-1B91C4C1B832}"/>
          </ac:spMkLst>
        </pc:spChg>
        <pc:spChg chg="add mod">
          <ac:chgData name="Peter Lundh" userId="67962d06e7b77b63" providerId="LiveId" clId="{954A7219-B695-472C-9867-3E73776D83C9}" dt="2021-08-15T10:32:21.381" v="3817" actId="1076"/>
          <ac:spMkLst>
            <pc:docMk/>
            <pc:sldMk cId="4208299635" sldId="268"/>
            <ac:spMk id="7" creationId="{C1864EFC-5E0B-444C-BE04-390EBF20E783}"/>
          </ac:spMkLst>
        </pc:spChg>
        <pc:spChg chg="add mod">
          <ac:chgData name="Peter Lundh" userId="67962d06e7b77b63" providerId="LiveId" clId="{954A7219-B695-472C-9867-3E73776D83C9}" dt="2021-08-15T09:27:55.555" v="3780" actId="1076"/>
          <ac:spMkLst>
            <pc:docMk/>
            <pc:sldMk cId="4208299635" sldId="268"/>
            <ac:spMk id="10" creationId="{C99BB357-0103-4931-9D62-3A1B659DDF21}"/>
          </ac:spMkLst>
        </pc:spChg>
        <pc:picChg chg="add mod">
          <ac:chgData name="Peter Lundh" userId="67962d06e7b77b63" providerId="LiveId" clId="{954A7219-B695-472C-9867-3E73776D83C9}" dt="2021-08-21T08:24:59.901" v="3917" actId="1076"/>
          <ac:picMkLst>
            <pc:docMk/>
            <pc:sldMk cId="4208299635" sldId="268"/>
            <ac:picMk id="4" creationId="{62BAA28E-386A-42E4-A04F-DE2DBC3E5AF5}"/>
          </ac:picMkLst>
        </pc:picChg>
        <pc:picChg chg="add del">
          <ac:chgData name="Peter Lundh" userId="67962d06e7b77b63" providerId="LiveId" clId="{954A7219-B695-472C-9867-3E73776D83C9}" dt="2021-08-11T06:24:23.636" v="1055" actId="22"/>
          <ac:picMkLst>
            <pc:docMk/>
            <pc:sldMk cId="4208299635" sldId="268"/>
            <ac:picMk id="7" creationId="{6D329F36-84D5-49B3-8585-386BA75F6068}"/>
          </ac:picMkLst>
        </pc:picChg>
        <pc:picChg chg="add del">
          <ac:chgData name="Peter Lundh" userId="67962d06e7b77b63" providerId="LiveId" clId="{954A7219-B695-472C-9867-3E73776D83C9}" dt="2021-08-11T06:24:31.374" v="1057" actId="22"/>
          <ac:picMkLst>
            <pc:docMk/>
            <pc:sldMk cId="4208299635" sldId="268"/>
            <ac:picMk id="9" creationId="{71A00398-DB09-4F05-9A32-28AF0D4317E1}"/>
          </ac:picMkLst>
        </pc:picChg>
        <pc:picChg chg="add mod">
          <ac:chgData name="Peter Lundh" userId="67962d06e7b77b63" providerId="LiveId" clId="{954A7219-B695-472C-9867-3E73776D83C9}" dt="2021-08-21T08:25:55.158" v="3924"/>
          <ac:picMkLst>
            <pc:docMk/>
            <pc:sldMk cId="4208299635" sldId="268"/>
            <ac:picMk id="19458" creationId="{CAE17AA2-B32E-4549-BBE3-6EAFA3E45C40}"/>
          </ac:picMkLst>
        </pc:picChg>
      </pc:sldChg>
      <pc:sldChg chg="addSp delSp modSp new mod">
        <pc:chgData name="Peter Lundh" userId="67962d06e7b77b63" providerId="LiveId" clId="{954A7219-B695-472C-9867-3E73776D83C9}" dt="2021-08-21T08:19:47.069" v="3891"/>
        <pc:sldMkLst>
          <pc:docMk/>
          <pc:sldMk cId="2696862492" sldId="269"/>
        </pc:sldMkLst>
        <pc:spChg chg="mod">
          <ac:chgData name="Peter Lundh" userId="67962d06e7b77b63" providerId="LiveId" clId="{954A7219-B695-472C-9867-3E73776D83C9}" dt="2021-08-15T09:15:37.023" v="3746" actId="14100"/>
          <ac:spMkLst>
            <pc:docMk/>
            <pc:sldMk cId="2696862492" sldId="269"/>
            <ac:spMk id="2" creationId="{37D54FEA-6235-4BCF-A0BF-9D08B7452B4F}"/>
          </ac:spMkLst>
        </pc:spChg>
        <pc:spChg chg="add mod">
          <ac:chgData name="Peter Lundh" userId="67962d06e7b77b63" providerId="LiveId" clId="{954A7219-B695-472C-9867-3E73776D83C9}" dt="2021-08-15T12:10:13.668" v="3824" actId="1076"/>
          <ac:spMkLst>
            <pc:docMk/>
            <pc:sldMk cId="2696862492" sldId="269"/>
            <ac:spMk id="5" creationId="{90F3B513-CAD9-4F52-9030-6DD9CB9FCABF}"/>
          </ac:spMkLst>
        </pc:spChg>
        <pc:picChg chg="add mod">
          <ac:chgData name="Peter Lundh" userId="67962d06e7b77b63" providerId="LiveId" clId="{954A7219-B695-472C-9867-3E73776D83C9}" dt="2021-08-15T09:15:26.440" v="3745" actId="1076"/>
          <ac:picMkLst>
            <pc:docMk/>
            <pc:sldMk cId="2696862492" sldId="269"/>
            <ac:picMk id="4" creationId="{B99622C6-F7E1-4C29-8897-6C256112EA77}"/>
          </ac:picMkLst>
        </pc:picChg>
        <pc:picChg chg="add del mod">
          <ac:chgData name="Peter Lundh" userId="67962d06e7b77b63" providerId="LiveId" clId="{954A7219-B695-472C-9867-3E73776D83C9}" dt="2021-08-11T05:01:04.622" v="897" actId="478"/>
          <ac:picMkLst>
            <pc:docMk/>
            <pc:sldMk cId="2696862492" sldId="269"/>
            <ac:picMk id="1026" creationId="{9C0BA854-3D51-45F7-84C7-88892DCA53A8}"/>
          </ac:picMkLst>
        </pc:picChg>
        <pc:picChg chg="add del mod">
          <ac:chgData name="Peter Lundh" userId="67962d06e7b77b63" providerId="LiveId" clId="{954A7219-B695-472C-9867-3E73776D83C9}" dt="2021-08-11T05:06:49.214" v="920" actId="478"/>
          <ac:picMkLst>
            <pc:docMk/>
            <pc:sldMk cId="2696862492" sldId="269"/>
            <ac:picMk id="1028" creationId="{2CF1E541-8B71-425B-A251-30D8405DEED1}"/>
          </ac:picMkLst>
        </pc:picChg>
        <pc:picChg chg="add mod">
          <ac:chgData name="Peter Lundh" userId="67962d06e7b77b63" providerId="LiveId" clId="{954A7219-B695-472C-9867-3E73776D83C9}" dt="2021-08-21T08:19:47.069" v="3891"/>
          <ac:picMkLst>
            <pc:docMk/>
            <pc:sldMk cId="2696862492" sldId="269"/>
            <ac:picMk id="11266" creationId="{881EEE8E-F069-4264-B3A0-E7B77F7C28E8}"/>
          </ac:picMkLst>
        </pc:picChg>
      </pc:sldChg>
      <pc:sldChg chg="addSp modSp new mod">
        <pc:chgData name="Peter Lundh" userId="67962d06e7b77b63" providerId="LiveId" clId="{954A7219-B695-472C-9867-3E73776D83C9}" dt="2021-08-21T08:20:21.682" v="3894"/>
        <pc:sldMkLst>
          <pc:docMk/>
          <pc:sldMk cId="2752381746" sldId="270"/>
        </pc:sldMkLst>
        <pc:spChg chg="mod">
          <ac:chgData name="Peter Lundh" userId="67962d06e7b77b63" providerId="LiveId" clId="{954A7219-B695-472C-9867-3E73776D83C9}" dt="2021-08-11T05:21:35.364" v="971" actId="255"/>
          <ac:spMkLst>
            <pc:docMk/>
            <pc:sldMk cId="2752381746" sldId="270"/>
            <ac:spMk id="2" creationId="{BE660F82-7D8D-42FD-9E30-BA6A5E178738}"/>
          </ac:spMkLst>
        </pc:spChg>
        <pc:picChg chg="add">
          <ac:chgData name="Peter Lundh" userId="67962d06e7b77b63" providerId="LiveId" clId="{954A7219-B695-472C-9867-3E73776D83C9}" dt="2021-08-11T05:13:04.076" v="926"/>
          <ac:picMkLst>
            <pc:docMk/>
            <pc:sldMk cId="2752381746" sldId="270"/>
            <ac:picMk id="2050" creationId="{0A222C60-3415-4D6A-9614-8EEF71DBA585}"/>
          </ac:picMkLst>
        </pc:picChg>
        <pc:picChg chg="add mod">
          <ac:chgData name="Peter Lundh" userId="67962d06e7b77b63" providerId="LiveId" clId="{954A7219-B695-472C-9867-3E73776D83C9}" dt="2021-08-21T08:20:21.682" v="3894"/>
          <ac:picMkLst>
            <pc:docMk/>
            <pc:sldMk cId="2752381746" sldId="270"/>
            <ac:picMk id="12290" creationId="{E116D08F-B6DD-4AE8-AFE1-C0C61F0350A8}"/>
          </ac:picMkLst>
        </pc:picChg>
      </pc:sldChg>
      <pc:sldChg chg="addSp delSp modSp new mod">
        <pc:chgData name="Peter Lundh" userId="67962d06e7b77b63" providerId="LiveId" clId="{954A7219-B695-472C-9867-3E73776D83C9}" dt="2021-08-21T08:20:56.873" v="3898"/>
        <pc:sldMkLst>
          <pc:docMk/>
          <pc:sldMk cId="1539490776" sldId="271"/>
        </pc:sldMkLst>
        <pc:spChg chg="mod">
          <ac:chgData name="Peter Lundh" userId="67962d06e7b77b63" providerId="LiveId" clId="{954A7219-B695-472C-9867-3E73776D83C9}" dt="2021-08-11T05:56:46.677" v="1038" actId="27636"/>
          <ac:spMkLst>
            <pc:docMk/>
            <pc:sldMk cId="1539490776" sldId="271"/>
            <ac:spMk id="2" creationId="{37E86100-104D-4EA7-9048-EB4684C61154}"/>
          </ac:spMkLst>
        </pc:spChg>
        <pc:spChg chg="add mod">
          <ac:chgData name="Peter Lundh" userId="67962d06e7b77b63" providerId="LiveId" clId="{954A7219-B695-472C-9867-3E73776D83C9}" dt="2021-08-11T05:34:45.961" v="1002" actId="207"/>
          <ac:spMkLst>
            <pc:docMk/>
            <pc:sldMk cId="1539490776" sldId="271"/>
            <ac:spMk id="3" creationId="{694BB9CF-CBBB-4C20-AC86-35662EE92E68}"/>
          </ac:spMkLst>
        </pc:spChg>
        <pc:spChg chg="add mod">
          <ac:chgData name="Peter Lundh" userId="67962d06e7b77b63" providerId="LiveId" clId="{954A7219-B695-472C-9867-3E73776D83C9}" dt="2021-08-15T09:16:43.700" v="3750" actId="1076"/>
          <ac:spMkLst>
            <pc:docMk/>
            <pc:sldMk cId="1539490776" sldId="271"/>
            <ac:spMk id="4" creationId="{13EEAC47-E8C4-4CD6-AD3F-ECEB557B9CD7}"/>
          </ac:spMkLst>
        </pc:spChg>
        <pc:spChg chg="add del mod">
          <ac:chgData name="Peter Lundh" userId="67962d06e7b77b63" providerId="LiveId" clId="{954A7219-B695-472C-9867-3E73776D83C9}" dt="2021-08-13T07:12:15.963" v="2688" actId="478"/>
          <ac:spMkLst>
            <pc:docMk/>
            <pc:sldMk cId="1539490776" sldId="271"/>
            <ac:spMk id="4" creationId="{A985BF0E-8A15-4804-ADEB-C5EA6E972EB5}"/>
          </ac:spMkLst>
        </pc:spChg>
        <pc:spChg chg="add mod">
          <ac:chgData name="Peter Lundh" userId="67962d06e7b77b63" providerId="LiveId" clId="{954A7219-B695-472C-9867-3E73776D83C9}" dt="2021-08-13T07:15:02.739" v="2698" actId="20577"/>
          <ac:spMkLst>
            <pc:docMk/>
            <pc:sldMk cId="1539490776" sldId="271"/>
            <ac:spMk id="9" creationId="{EE9C5B4A-FB69-4E32-8496-62A055E93627}"/>
          </ac:spMkLst>
        </pc:spChg>
        <pc:spChg chg="add mod">
          <ac:chgData name="Peter Lundh" userId="67962d06e7b77b63" providerId="LiveId" clId="{954A7219-B695-472C-9867-3E73776D83C9}" dt="2021-08-13T07:16:04.208" v="2721" actId="14100"/>
          <ac:spMkLst>
            <pc:docMk/>
            <pc:sldMk cId="1539490776" sldId="271"/>
            <ac:spMk id="10" creationId="{54D66BC1-97C3-4FA8-AF8F-6E732BAD3563}"/>
          </ac:spMkLst>
        </pc:spChg>
        <pc:picChg chg="add del mod">
          <ac:chgData name="Peter Lundh" userId="67962d06e7b77b63" providerId="LiveId" clId="{954A7219-B695-472C-9867-3E73776D83C9}" dt="2021-08-11T05:52:37.855" v="1006" actId="478"/>
          <ac:picMkLst>
            <pc:docMk/>
            <pc:sldMk cId="1539490776" sldId="271"/>
            <ac:picMk id="5" creationId="{2A2EA723-762E-4EDE-9527-48F002E8E700}"/>
          </ac:picMkLst>
        </pc:picChg>
        <pc:picChg chg="add del mod">
          <ac:chgData name="Peter Lundh" userId="67962d06e7b77b63" providerId="LiveId" clId="{954A7219-B695-472C-9867-3E73776D83C9}" dt="2021-08-13T07:12:09.629" v="2686"/>
          <ac:picMkLst>
            <pc:docMk/>
            <pc:sldMk cId="1539490776" sldId="271"/>
            <ac:picMk id="6" creationId="{AFB943D2-0640-46EC-872B-B50ADE7E3244}"/>
          </ac:picMkLst>
        </pc:picChg>
        <pc:picChg chg="add del mod">
          <ac:chgData name="Peter Lundh" userId="67962d06e7b77b63" providerId="LiveId" clId="{954A7219-B695-472C-9867-3E73776D83C9}" dt="2021-08-13T07:11:46.700" v="2684" actId="478"/>
          <ac:picMkLst>
            <pc:docMk/>
            <pc:sldMk cId="1539490776" sldId="271"/>
            <ac:picMk id="7" creationId="{132D0F4A-88A1-48F1-B4E7-7B52BFD7FC5F}"/>
          </ac:picMkLst>
        </pc:picChg>
        <pc:picChg chg="add mod">
          <ac:chgData name="Peter Lundh" userId="67962d06e7b77b63" providerId="LiveId" clId="{954A7219-B695-472C-9867-3E73776D83C9}" dt="2021-08-15T09:16:35.087" v="3749" actId="1076"/>
          <ac:picMkLst>
            <pc:docMk/>
            <pc:sldMk cId="1539490776" sldId="271"/>
            <ac:picMk id="8" creationId="{4F54D009-B243-429C-94F4-408BC294740F}"/>
          </ac:picMkLst>
        </pc:picChg>
        <pc:picChg chg="add mod">
          <ac:chgData name="Peter Lundh" userId="67962d06e7b77b63" providerId="LiveId" clId="{954A7219-B695-472C-9867-3E73776D83C9}" dt="2021-08-21T08:20:56.873" v="3898"/>
          <ac:picMkLst>
            <pc:docMk/>
            <pc:sldMk cId="1539490776" sldId="271"/>
            <ac:picMk id="13314" creationId="{288DA7F6-3CE1-429F-A653-8C62F55C43D2}"/>
          </ac:picMkLst>
        </pc:picChg>
      </pc:sldChg>
      <pc:sldChg chg="addSp delSp modSp new del mod setBg">
        <pc:chgData name="Peter Lundh" userId="67962d06e7b77b63" providerId="LiveId" clId="{954A7219-B695-472C-9867-3E73776D83C9}" dt="2021-08-11T20:39:32.083" v="1665" actId="47"/>
        <pc:sldMkLst>
          <pc:docMk/>
          <pc:sldMk cId="3808133726" sldId="272"/>
        </pc:sldMkLst>
        <pc:spChg chg="mod">
          <ac:chgData name="Peter Lundh" userId="67962d06e7b77b63" providerId="LiveId" clId="{954A7219-B695-472C-9867-3E73776D83C9}" dt="2021-08-11T06:38:03.061" v="1106" actId="14100"/>
          <ac:spMkLst>
            <pc:docMk/>
            <pc:sldMk cId="3808133726" sldId="272"/>
            <ac:spMk id="2" creationId="{A1586FFA-1CAA-4482-8262-6116EDB195DB}"/>
          </ac:spMkLst>
        </pc:spChg>
        <pc:graphicFrameChg chg="add del mod modGraphic">
          <ac:chgData name="Peter Lundh" userId="67962d06e7b77b63" providerId="LiveId" clId="{954A7219-B695-472C-9867-3E73776D83C9}" dt="2021-08-11T15:24:27.281" v="1181" actId="478"/>
          <ac:graphicFrameMkLst>
            <pc:docMk/>
            <pc:sldMk cId="3808133726" sldId="272"/>
            <ac:graphicFrameMk id="3" creationId="{A5BC4444-90D0-4C4A-ADF4-57BA8BC8E2ED}"/>
          </ac:graphicFrameMkLst>
        </pc:graphicFrameChg>
        <pc:graphicFrameChg chg="add mod modGraphic">
          <ac:chgData name="Peter Lundh" userId="67962d06e7b77b63" providerId="LiveId" clId="{954A7219-B695-472C-9867-3E73776D83C9}" dt="2021-08-11T18:16:20.612" v="1322" actId="14734"/>
          <ac:graphicFrameMkLst>
            <pc:docMk/>
            <pc:sldMk cId="3808133726" sldId="272"/>
            <ac:graphicFrameMk id="4" creationId="{A8687522-1194-4097-A8B8-4A70F94EAD92}"/>
          </ac:graphicFrameMkLst>
        </pc:graphicFrameChg>
        <pc:graphicFrameChg chg="add mod">
          <ac:chgData name="Peter Lundh" userId="67962d06e7b77b63" providerId="LiveId" clId="{954A7219-B695-472C-9867-3E73776D83C9}" dt="2021-08-11T20:07:47.153" v="1352" actId="21"/>
          <ac:graphicFrameMkLst>
            <pc:docMk/>
            <pc:sldMk cId="3808133726" sldId="272"/>
            <ac:graphicFrameMk id="5" creationId="{D30A67E9-E097-47EC-B016-577675604ABB}"/>
          </ac:graphicFrameMkLst>
        </pc:graphicFrameChg>
      </pc:sldChg>
      <pc:sldChg chg="addSp modSp new mod">
        <pc:chgData name="Peter Lundh" userId="67962d06e7b77b63" providerId="LiveId" clId="{954A7219-B695-472C-9867-3E73776D83C9}" dt="2021-08-21T08:27:04.563" v="3932"/>
        <pc:sldMkLst>
          <pc:docMk/>
          <pc:sldMk cId="2839814715" sldId="273"/>
        </pc:sldMkLst>
        <pc:spChg chg="mod">
          <ac:chgData name="Peter Lundh" userId="67962d06e7b77b63" providerId="LiveId" clId="{954A7219-B695-472C-9867-3E73776D83C9}" dt="2021-08-21T08:26:48.942" v="3930" actId="1076"/>
          <ac:spMkLst>
            <pc:docMk/>
            <pc:sldMk cId="2839814715" sldId="273"/>
            <ac:spMk id="2" creationId="{B7093CFC-4ADE-4605-B03E-A5C56D7D2A60}"/>
          </ac:spMkLst>
        </pc:spChg>
        <pc:spChg chg="add mod">
          <ac:chgData name="Peter Lundh" userId="67962d06e7b77b63" providerId="LiveId" clId="{954A7219-B695-472C-9867-3E73776D83C9}" dt="2021-08-15T09:30:30.157" v="3789" actId="1036"/>
          <ac:spMkLst>
            <pc:docMk/>
            <pc:sldMk cId="2839814715" sldId="273"/>
            <ac:spMk id="4" creationId="{496ECD1C-BAF8-4C8A-816C-154382618746}"/>
          </ac:spMkLst>
        </pc:spChg>
        <pc:graphicFrameChg chg="add mod modGraphic">
          <ac:chgData name="Peter Lundh" userId="67962d06e7b77b63" providerId="LiveId" clId="{954A7219-B695-472C-9867-3E73776D83C9}" dt="2021-08-15T09:29:57.508" v="3786" actId="1076"/>
          <ac:graphicFrameMkLst>
            <pc:docMk/>
            <pc:sldMk cId="2839814715" sldId="273"/>
            <ac:graphicFrameMk id="3" creationId="{3EEF04B5-1199-43D3-A857-1734C9958935}"/>
          </ac:graphicFrameMkLst>
        </pc:graphicFrameChg>
        <pc:picChg chg="add mod">
          <ac:chgData name="Peter Lundh" userId="67962d06e7b77b63" providerId="LiveId" clId="{954A7219-B695-472C-9867-3E73776D83C9}" dt="2021-08-21T08:27:04.563" v="3932"/>
          <ac:picMkLst>
            <pc:docMk/>
            <pc:sldMk cId="2839814715" sldId="273"/>
            <ac:picMk id="20482" creationId="{01CDA2DF-2F8E-441B-A7AD-9A1368D31700}"/>
          </ac:picMkLst>
        </pc:picChg>
      </pc:sldChg>
      <pc:sldChg chg="addSp delSp modSp new mod">
        <pc:chgData name="Peter Lundh" userId="67962d06e7b77b63" providerId="LiveId" clId="{954A7219-B695-472C-9867-3E73776D83C9}" dt="2021-08-21T08:10:04.193" v="3845"/>
        <pc:sldMkLst>
          <pc:docMk/>
          <pc:sldMk cId="255436899" sldId="274"/>
        </pc:sldMkLst>
        <pc:spChg chg="mod">
          <ac:chgData name="Peter Lundh" userId="67962d06e7b77b63" providerId="LiveId" clId="{954A7219-B695-472C-9867-3E73776D83C9}" dt="2021-08-14T03:19:00.297" v="3620" actId="20577"/>
          <ac:spMkLst>
            <pc:docMk/>
            <pc:sldMk cId="255436899" sldId="274"/>
            <ac:spMk id="2" creationId="{12812B4F-6526-4927-9442-8043B74D509F}"/>
          </ac:spMkLst>
        </pc:spChg>
        <pc:spChg chg="mod">
          <ac:chgData name="Peter Lundh" userId="67962d06e7b77b63" providerId="LiveId" clId="{954A7219-B695-472C-9867-3E73776D83C9}" dt="2021-08-14T03:15:19.418" v="3585" actId="27636"/>
          <ac:spMkLst>
            <pc:docMk/>
            <pc:sldMk cId="255436899" sldId="274"/>
            <ac:spMk id="3" creationId="{E15FFCB5-5CEB-4B79-8FD3-6E88C3B1CD53}"/>
          </ac:spMkLst>
        </pc:spChg>
        <pc:picChg chg="add del">
          <ac:chgData name="Peter Lundh" userId="67962d06e7b77b63" providerId="LiveId" clId="{954A7219-B695-472C-9867-3E73776D83C9}" dt="2021-08-21T08:03:44.113" v="3838"/>
          <ac:picMkLst>
            <pc:docMk/>
            <pc:sldMk cId="255436899" sldId="274"/>
            <ac:picMk id="2050" creationId="{1661F8C7-A466-42D0-A80A-8E0D43B61A70}"/>
          </ac:picMkLst>
        </pc:picChg>
        <pc:picChg chg="add del">
          <ac:chgData name="Peter Lundh" userId="67962d06e7b77b63" providerId="LiveId" clId="{954A7219-B695-472C-9867-3E73776D83C9}" dt="2021-08-21T08:05:34.431" v="3841" actId="478"/>
          <ac:picMkLst>
            <pc:docMk/>
            <pc:sldMk cId="255436899" sldId="274"/>
            <ac:picMk id="2052" creationId="{FAD98670-11A7-4A71-9EAD-582E35190187}"/>
          </ac:picMkLst>
        </pc:picChg>
        <pc:picChg chg="add mod">
          <ac:chgData name="Peter Lundh" userId="67962d06e7b77b63" providerId="LiveId" clId="{954A7219-B695-472C-9867-3E73776D83C9}" dt="2021-08-21T08:10:04.193" v="3845"/>
          <ac:picMkLst>
            <pc:docMk/>
            <pc:sldMk cId="255436899" sldId="274"/>
            <ac:picMk id="2054" creationId="{4211546D-E8A6-45B0-B4A8-ECC002292F4C}"/>
          </ac:picMkLst>
        </pc:picChg>
      </pc:sldChg>
      <pc:sldChg chg="addSp modSp new mod ord modAnim">
        <pc:chgData name="Peter Lundh" userId="67962d06e7b77b63" providerId="LiveId" clId="{954A7219-B695-472C-9867-3E73776D83C9}" dt="2021-08-21T08:28:06.740" v="3937"/>
        <pc:sldMkLst>
          <pc:docMk/>
          <pc:sldMk cId="3183481431" sldId="275"/>
        </pc:sldMkLst>
        <pc:spChg chg="mod">
          <ac:chgData name="Peter Lundh" userId="67962d06e7b77b63" providerId="LiveId" clId="{954A7219-B695-472C-9867-3E73776D83C9}" dt="2021-08-21T08:27:31.579" v="3933" actId="1076"/>
          <ac:spMkLst>
            <pc:docMk/>
            <pc:sldMk cId="3183481431" sldId="275"/>
            <ac:spMk id="2" creationId="{0FB6EF0F-7632-403D-8FC3-19540839FE48}"/>
          </ac:spMkLst>
        </pc:spChg>
        <pc:spChg chg="add mod">
          <ac:chgData name="Peter Lundh" userId="67962d06e7b77b63" providerId="LiveId" clId="{954A7219-B695-472C-9867-3E73776D83C9}" dt="2021-08-15T09:31:08.380" v="3791" actId="1076"/>
          <ac:spMkLst>
            <pc:docMk/>
            <pc:sldMk cId="3183481431" sldId="275"/>
            <ac:spMk id="3" creationId="{A5FCFCA0-B998-4155-A867-75A7805F452A}"/>
          </ac:spMkLst>
        </pc:spChg>
        <pc:spChg chg="add mod">
          <ac:chgData name="Peter Lundh" userId="67962d06e7b77b63" providerId="LiveId" clId="{954A7219-B695-472C-9867-3E73776D83C9}" dt="2021-08-21T08:27:34.447" v="3934" actId="1076"/>
          <ac:spMkLst>
            <pc:docMk/>
            <pc:sldMk cId="3183481431" sldId="275"/>
            <ac:spMk id="5" creationId="{2F444F71-CAB4-41B2-A77C-C6310F80EA97}"/>
          </ac:spMkLst>
        </pc:spChg>
        <pc:spChg chg="add mod">
          <ac:chgData name="Peter Lundh" userId="67962d06e7b77b63" providerId="LiveId" clId="{954A7219-B695-472C-9867-3E73776D83C9}" dt="2021-08-15T09:31:36.491" v="3793" actId="1076"/>
          <ac:spMkLst>
            <pc:docMk/>
            <pc:sldMk cId="3183481431" sldId="275"/>
            <ac:spMk id="6" creationId="{B726B815-5360-4DD5-BCC8-A19E717FAF98}"/>
          </ac:spMkLst>
        </pc:spChg>
        <pc:graphicFrameChg chg="add mod modGraphic">
          <ac:chgData name="Peter Lundh" userId="67962d06e7b77b63" providerId="LiveId" clId="{954A7219-B695-472C-9867-3E73776D83C9}" dt="2021-08-15T09:31:44.991" v="3794" actId="1076"/>
          <ac:graphicFrameMkLst>
            <pc:docMk/>
            <pc:sldMk cId="3183481431" sldId="275"/>
            <ac:graphicFrameMk id="4" creationId="{6D1D56E1-D943-44AE-A9FA-1D0CBE28688B}"/>
          </ac:graphicFrameMkLst>
        </pc:graphicFrameChg>
        <pc:picChg chg="add mod">
          <ac:chgData name="Peter Lundh" userId="67962d06e7b77b63" providerId="LiveId" clId="{954A7219-B695-472C-9867-3E73776D83C9}" dt="2021-08-21T08:28:06.740" v="3937"/>
          <ac:picMkLst>
            <pc:docMk/>
            <pc:sldMk cId="3183481431" sldId="275"/>
            <ac:picMk id="21506" creationId="{E327E816-6A0C-495F-9BB7-04E3716D6EF6}"/>
          </ac:picMkLst>
        </pc:picChg>
      </pc:sldChg>
      <pc:sldChg chg="addSp delSp modSp add mod">
        <pc:chgData name="Peter Lundh" userId="67962d06e7b77b63" providerId="LiveId" clId="{954A7219-B695-472C-9867-3E73776D83C9}" dt="2021-08-21T08:16:49.583" v="3876"/>
        <pc:sldMkLst>
          <pc:docMk/>
          <pc:sldMk cId="3564943881" sldId="276"/>
        </pc:sldMkLst>
        <pc:spChg chg="add mod">
          <ac:chgData name="Peter Lundh" userId="67962d06e7b77b63" providerId="LiveId" clId="{954A7219-B695-472C-9867-3E73776D83C9}" dt="2021-08-13T05:10:00.754" v="2588" actId="1076"/>
          <ac:spMkLst>
            <pc:docMk/>
            <pc:sldMk cId="3564943881" sldId="276"/>
            <ac:spMk id="4" creationId="{DD25931B-2AD2-4AA6-B421-886290D8F7A6}"/>
          </ac:spMkLst>
        </pc:spChg>
        <pc:spChg chg="del mod">
          <ac:chgData name="Peter Lundh" userId="67962d06e7b77b63" providerId="LiveId" clId="{954A7219-B695-472C-9867-3E73776D83C9}" dt="2021-08-14T03:22:54.756" v="3631" actId="478"/>
          <ac:spMkLst>
            <pc:docMk/>
            <pc:sldMk cId="3564943881" sldId="276"/>
            <ac:spMk id="9" creationId="{17414B55-EA3D-46F9-B657-D1F92BE43655}"/>
          </ac:spMkLst>
        </pc:spChg>
        <pc:spChg chg="del">
          <ac:chgData name="Peter Lundh" userId="67962d06e7b77b63" providerId="LiveId" clId="{954A7219-B695-472C-9867-3E73776D83C9}" dt="2021-08-14T03:23:01.564" v="3632" actId="478"/>
          <ac:spMkLst>
            <pc:docMk/>
            <pc:sldMk cId="3564943881" sldId="276"/>
            <ac:spMk id="10" creationId="{5C60FBB3-0FC9-496F-8374-9B5AC5694659}"/>
          </ac:spMkLst>
        </pc:spChg>
        <pc:spChg chg="del">
          <ac:chgData name="Peter Lundh" userId="67962d06e7b77b63" providerId="LiveId" clId="{954A7219-B695-472C-9867-3E73776D83C9}" dt="2021-08-14T03:57:31.094" v="3707" actId="478"/>
          <ac:spMkLst>
            <pc:docMk/>
            <pc:sldMk cId="3564943881" sldId="276"/>
            <ac:spMk id="11" creationId="{404C2295-2AEF-4552-A0AB-FE14BF7FB5E8}"/>
          </ac:spMkLst>
        </pc:spChg>
        <pc:spChg chg="del">
          <ac:chgData name="Peter Lundh" userId="67962d06e7b77b63" providerId="LiveId" clId="{954A7219-B695-472C-9867-3E73776D83C9}" dt="2021-08-14T03:22:28.027" v="3629" actId="478"/>
          <ac:spMkLst>
            <pc:docMk/>
            <pc:sldMk cId="3564943881" sldId="276"/>
            <ac:spMk id="14" creationId="{CAFA58B5-834C-4D45-915C-97DEDF385054}"/>
          </ac:spMkLst>
        </pc:spChg>
        <pc:spChg chg="mod">
          <ac:chgData name="Peter Lundh" userId="67962d06e7b77b63" providerId="LiveId" clId="{954A7219-B695-472C-9867-3E73776D83C9}" dt="2021-08-13T15:26:05.268" v="2893" actId="1038"/>
          <ac:spMkLst>
            <pc:docMk/>
            <pc:sldMk cId="3564943881" sldId="276"/>
            <ac:spMk id="18" creationId="{405D79C8-688E-455C-A270-BEEEA70F489E}"/>
          </ac:spMkLst>
        </pc:spChg>
        <pc:spChg chg="mod">
          <ac:chgData name="Peter Lundh" userId="67962d06e7b77b63" providerId="LiveId" clId="{954A7219-B695-472C-9867-3E73776D83C9}" dt="2021-08-14T03:26:24.974" v="3648" actId="14100"/>
          <ac:spMkLst>
            <pc:docMk/>
            <pc:sldMk cId="3564943881" sldId="276"/>
            <ac:spMk id="20" creationId="{7AA6A83E-6813-4811-9D1C-DA455F0BB9C9}"/>
          </ac:spMkLst>
        </pc:spChg>
        <pc:spChg chg="add mod">
          <ac:chgData name="Peter Lundh" userId="67962d06e7b77b63" providerId="LiveId" clId="{954A7219-B695-472C-9867-3E73776D83C9}" dt="2021-08-13T05:10:27.952" v="2590" actId="1076"/>
          <ac:spMkLst>
            <pc:docMk/>
            <pc:sldMk cId="3564943881" sldId="276"/>
            <ac:spMk id="23" creationId="{DEF4657F-EF56-45B6-A8EA-99CEED7936A7}"/>
          </ac:spMkLst>
        </pc:spChg>
        <pc:spChg chg="add mod">
          <ac:chgData name="Peter Lundh" userId="67962d06e7b77b63" providerId="LiveId" clId="{954A7219-B695-472C-9867-3E73776D83C9}" dt="2021-08-13T05:10:48.922" v="2592" actId="1076"/>
          <ac:spMkLst>
            <pc:docMk/>
            <pc:sldMk cId="3564943881" sldId="276"/>
            <ac:spMk id="25" creationId="{AC2E1963-AFB7-44EF-854B-1F641831713D}"/>
          </ac:spMkLst>
        </pc:spChg>
        <pc:spChg chg="add mod">
          <ac:chgData name="Peter Lundh" userId="67962d06e7b77b63" providerId="LiveId" clId="{954A7219-B695-472C-9867-3E73776D83C9}" dt="2021-08-13T05:10:59.801" v="2594" actId="1076"/>
          <ac:spMkLst>
            <pc:docMk/>
            <pc:sldMk cId="3564943881" sldId="276"/>
            <ac:spMk id="27" creationId="{78262C92-3264-4058-AE37-DF59EE85C4E7}"/>
          </ac:spMkLst>
        </pc:spChg>
        <pc:spChg chg="add mod">
          <ac:chgData name="Peter Lundh" userId="67962d06e7b77b63" providerId="LiveId" clId="{954A7219-B695-472C-9867-3E73776D83C9}" dt="2021-08-13T05:11:21.803" v="2596" actId="1076"/>
          <ac:spMkLst>
            <pc:docMk/>
            <pc:sldMk cId="3564943881" sldId="276"/>
            <ac:spMk id="29" creationId="{372F2D7A-758E-4C46-B7E5-BD1D8078C1E8}"/>
          </ac:spMkLst>
        </pc:spChg>
        <pc:spChg chg="add mod">
          <ac:chgData name="Peter Lundh" userId="67962d06e7b77b63" providerId="LiveId" clId="{954A7219-B695-472C-9867-3E73776D83C9}" dt="2021-08-13T05:11:47.894" v="2598" actId="1076"/>
          <ac:spMkLst>
            <pc:docMk/>
            <pc:sldMk cId="3564943881" sldId="276"/>
            <ac:spMk id="30" creationId="{34D48D34-63A8-4A7F-AE08-86DE45D6CBEC}"/>
          </ac:spMkLst>
        </pc:spChg>
        <pc:spChg chg="add mod">
          <ac:chgData name="Peter Lundh" userId="67962d06e7b77b63" providerId="LiveId" clId="{954A7219-B695-472C-9867-3E73776D83C9}" dt="2021-08-13T05:18:16.491" v="2645" actId="1076"/>
          <ac:spMkLst>
            <pc:docMk/>
            <pc:sldMk cId="3564943881" sldId="276"/>
            <ac:spMk id="31" creationId="{457BFC22-9600-4927-B387-477EE35F523D}"/>
          </ac:spMkLst>
        </pc:spChg>
        <pc:spChg chg="add mod">
          <ac:chgData name="Peter Lundh" userId="67962d06e7b77b63" providerId="LiveId" clId="{954A7219-B695-472C-9867-3E73776D83C9}" dt="2021-08-13T05:19:21.392" v="2646" actId="1076"/>
          <ac:spMkLst>
            <pc:docMk/>
            <pc:sldMk cId="3564943881" sldId="276"/>
            <ac:spMk id="32" creationId="{DE17FE3C-7F47-4AC2-A112-7DDE33A3CD13}"/>
          </ac:spMkLst>
        </pc:spChg>
        <pc:spChg chg="add mod">
          <ac:chgData name="Peter Lundh" userId="67962d06e7b77b63" providerId="LiveId" clId="{954A7219-B695-472C-9867-3E73776D83C9}" dt="2021-08-13T05:16:22.636" v="2636" actId="20577"/>
          <ac:spMkLst>
            <pc:docMk/>
            <pc:sldMk cId="3564943881" sldId="276"/>
            <ac:spMk id="33" creationId="{99FB7C9F-6F69-4119-9878-2E31AD41655C}"/>
          </ac:spMkLst>
        </pc:spChg>
        <pc:spChg chg="add mod">
          <ac:chgData name="Peter Lundh" userId="67962d06e7b77b63" providerId="LiveId" clId="{954A7219-B695-472C-9867-3E73776D83C9}" dt="2021-08-13T05:16:49.418" v="2638" actId="1076"/>
          <ac:spMkLst>
            <pc:docMk/>
            <pc:sldMk cId="3564943881" sldId="276"/>
            <ac:spMk id="34" creationId="{93F64B09-1B7E-4C14-9915-C1C22439CF7B}"/>
          </ac:spMkLst>
        </pc:spChg>
        <pc:spChg chg="add del mod">
          <ac:chgData name="Peter Lundh" userId="67962d06e7b77b63" providerId="LiveId" clId="{954A7219-B695-472C-9867-3E73776D83C9}" dt="2021-08-13T05:17:13.964" v="2640" actId="478"/>
          <ac:spMkLst>
            <pc:docMk/>
            <pc:sldMk cId="3564943881" sldId="276"/>
            <ac:spMk id="35" creationId="{F23CDD7E-36A4-4EDA-A1C2-6DBDF66DBCB3}"/>
          </ac:spMkLst>
        </pc:spChg>
        <pc:spChg chg="add mod">
          <ac:chgData name="Peter Lundh" userId="67962d06e7b77b63" providerId="LiveId" clId="{954A7219-B695-472C-9867-3E73776D83C9}" dt="2021-08-13T05:17:58.134" v="2644" actId="1076"/>
          <ac:spMkLst>
            <pc:docMk/>
            <pc:sldMk cId="3564943881" sldId="276"/>
            <ac:spMk id="36" creationId="{266879FC-867D-42CC-9061-5CE1050A3DFF}"/>
          </ac:spMkLst>
        </pc:spChg>
        <pc:picChg chg="mod">
          <ac:chgData name="Peter Lundh" userId="67962d06e7b77b63" providerId="LiveId" clId="{954A7219-B695-472C-9867-3E73776D83C9}" dt="2021-08-14T03:25:45.168" v="3643" actId="1076"/>
          <ac:picMkLst>
            <pc:docMk/>
            <pc:sldMk cId="3564943881" sldId="276"/>
            <ac:picMk id="8" creationId="{8F8C313A-34C6-48B2-AB7A-C234D9EB164C}"/>
          </ac:picMkLst>
        </pc:picChg>
        <pc:picChg chg="add mod">
          <ac:chgData name="Peter Lundh" userId="67962d06e7b77b63" providerId="LiveId" clId="{954A7219-B695-472C-9867-3E73776D83C9}" dt="2021-08-21T08:16:49.583" v="3876"/>
          <ac:picMkLst>
            <pc:docMk/>
            <pc:sldMk cId="3564943881" sldId="276"/>
            <ac:picMk id="7170" creationId="{A6CD57FE-08DB-4047-AE57-DB610B8F1B00}"/>
          </ac:picMkLst>
        </pc:picChg>
      </pc:sldChg>
      <pc:sldChg chg="addSp delSp modSp add mod">
        <pc:chgData name="Peter Lundh" userId="67962d06e7b77b63" providerId="LiveId" clId="{954A7219-B695-472C-9867-3E73776D83C9}" dt="2021-08-21T08:13:45.370" v="3859"/>
        <pc:sldMkLst>
          <pc:docMk/>
          <pc:sldMk cId="496665820" sldId="277"/>
        </pc:sldMkLst>
        <pc:spChg chg="add mod">
          <ac:chgData name="Peter Lundh" userId="67962d06e7b77b63" providerId="LiveId" clId="{954A7219-B695-472C-9867-3E73776D83C9}" dt="2021-08-13T05:30:15.114" v="2674" actId="255"/>
          <ac:spMkLst>
            <pc:docMk/>
            <pc:sldMk cId="496665820" sldId="277"/>
            <ac:spMk id="4" creationId="{B89F1C9F-EC04-43B9-891D-B8C070437AB5}"/>
          </ac:spMkLst>
        </pc:spChg>
        <pc:spChg chg="del">
          <ac:chgData name="Peter Lundh" userId="67962d06e7b77b63" providerId="LiveId" clId="{954A7219-B695-472C-9867-3E73776D83C9}" dt="2021-08-14T03:21:26.744" v="3624" actId="478"/>
          <ac:spMkLst>
            <pc:docMk/>
            <pc:sldMk cId="496665820" sldId="277"/>
            <ac:spMk id="9" creationId="{17414B55-EA3D-46F9-B657-D1F92BE43655}"/>
          </ac:spMkLst>
        </pc:spChg>
        <pc:spChg chg="del mod">
          <ac:chgData name="Peter Lundh" userId="67962d06e7b77b63" providerId="LiveId" clId="{954A7219-B695-472C-9867-3E73776D83C9}" dt="2021-08-14T03:21:43.373" v="3627" actId="478"/>
          <ac:spMkLst>
            <pc:docMk/>
            <pc:sldMk cId="496665820" sldId="277"/>
            <ac:spMk id="10" creationId="{5C60FBB3-0FC9-496F-8374-9B5AC5694659}"/>
          </ac:spMkLst>
        </pc:spChg>
        <pc:spChg chg="del">
          <ac:chgData name="Peter Lundh" userId="67962d06e7b77b63" providerId="LiveId" clId="{954A7219-B695-472C-9867-3E73776D83C9}" dt="2021-08-14T03:22:09.275" v="3628" actId="21"/>
          <ac:spMkLst>
            <pc:docMk/>
            <pc:sldMk cId="496665820" sldId="277"/>
            <ac:spMk id="11" creationId="{404C2295-2AEF-4552-A0AB-FE14BF7FB5E8}"/>
          </ac:spMkLst>
        </pc:spChg>
        <pc:spChg chg="del">
          <ac:chgData name="Peter Lundh" userId="67962d06e7b77b63" providerId="LiveId" clId="{954A7219-B695-472C-9867-3E73776D83C9}" dt="2021-08-14T03:21:16.682" v="3623" actId="478"/>
          <ac:spMkLst>
            <pc:docMk/>
            <pc:sldMk cId="496665820" sldId="277"/>
            <ac:spMk id="14" creationId="{CAFA58B5-834C-4D45-915C-97DEDF385054}"/>
          </ac:spMkLst>
        </pc:spChg>
        <pc:spChg chg="mod">
          <ac:chgData name="Peter Lundh" userId="67962d06e7b77b63" providerId="LiveId" clId="{954A7219-B695-472C-9867-3E73776D83C9}" dt="2021-08-13T05:31:07.636" v="2678" actId="14100"/>
          <ac:spMkLst>
            <pc:docMk/>
            <pc:sldMk cId="496665820" sldId="277"/>
            <ac:spMk id="18" creationId="{405D79C8-688E-455C-A270-BEEEA70F489E}"/>
          </ac:spMkLst>
        </pc:spChg>
        <pc:spChg chg="mod">
          <ac:chgData name="Peter Lundh" userId="67962d06e7b77b63" providerId="LiveId" clId="{954A7219-B695-472C-9867-3E73776D83C9}" dt="2021-08-14T03:25:18.809" v="3640" actId="14100"/>
          <ac:spMkLst>
            <pc:docMk/>
            <pc:sldMk cId="496665820" sldId="277"/>
            <ac:spMk id="20" creationId="{7AA6A83E-6813-4811-9D1C-DA455F0BB9C9}"/>
          </ac:spMkLst>
        </pc:spChg>
        <pc:spChg chg="add mod">
          <ac:chgData name="Peter Lundh" userId="67962d06e7b77b63" providerId="LiveId" clId="{954A7219-B695-472C-9867-3E73776D83C9}" dt="2021-08-13T05:30:41.267" v="2677" actId="1076"/>
          <ac:spMkLst>
            <pc:docMk/>
            <pc:sldMk cId="496665820" sldId="277"/>
            <ac:spMk id="23" creationId="{3364F043-3125-4282-A368-F8906AC0AC7D}"/>
          </ac:spMkLst>
        </pc:spChg>
        <pc:spChg chg="add mod">
          <ac:chgData name="Peter Lundh" userId="67962d06e7b77b63" providerId="LiveId" clId="{954A7219-B695-472C-9867-3E73776D83C9}" dt="2021-08-13T05:32:36.331" v="2682" actId="1076"/>
          <ac:spMkLst>
            <pc:docMk/>
            <pc:sldMk cId="496665820" sldId="277"/>
            <ac:spMk id="25" creationId="{C00651A3-39CA-4F27-A937-F2E1BABF68D4}"/>
          </ac:spMkLst>
        </pc:spChg>
        <pc:picChg chg="add mod">
          <ac:chgData name="Peter Lundh" userId="67962d06e7b77b63" providerId="LiveId" clId="{954A7219-B695-472C-9867-3E73776D83C9}" dt="2021-08-21T08:13:45.370" v="3859"/>
          <ac:picMkLst>
            <pc:docMk/>
            <pc:sldMk cId="496665820" sldId="277"/>
            <ac:picMk id="5122" creationId="{F495EA39-0840-4FC3-B7F1-23F8258FC482}"/>
          </ac:picMkLst>
        </pc:picChg>
      </pc:sldChg>
      <pc:sldChg chg="addSp modSp new mod modAnim">
        <pc:chgData name="Peter Lundh" userId="67962d06e7b77b63" providerId="LiveId" clId="{954A7219-B695-472C-9867-3E73776D83C9}" dt="2021-08-21T08:30:17.600" v="3951"/>
        <pc:sldMkLst>
          <pc:docMk/>
          <pc:sldMk cId="583238526" sldId="278"/>
        </pc:sldMkLst>
        <pc:spChg chg="add mod">
          <ac:chgData name="Peter Lundh" userId="67962d06e7b77b63" providerId="LiveId" clId="{954A7219-B695-472C-9867-3E73776D83C9}" dt="2021-08-15T09:33:32.617" v="3799" actId="6549"/>
          <ac:spMkLst>
            <pc:docMk/>
            <pc:sldMk cId="583238526" sldId="278"/>
            <ac:spMk id="2" creationId="{95AA7476-C0BD-4E30-B22A-C6F8A0EFB083}"/>
          </ac:spMkLst>
        </pc:spChg>
        <pc:picChg chg="add mod">
          <ac:chgData name="Peter Lundh" userId="67962d06e7b77b63" providerId="LiveId" clId="{954A7219-B695-472C-9867-3E73776D83C9}" dt="2021-08-21T08:30:17.600" v="3951"/>
          <ac:picMkLst>
            <pc:docMk/>
            <pc:sldMk cId="583238526" sldId="278"/>
            <ac:picMk id="25602" creationId="{825C5109-2213-4003-AA1D-BC76C5E3502D}"/>
          </ac:picMkLst>
        </pc:picChg>
      </pc:sldChg>
      <pc:sldChg chg="addSp modSp new mod">
        <pc:chgData name="Peter Lundh" userId="67962d06e7b77b63" providerId="LiveId" clId="{954A7219-B695-472C-9867-3E73776D83C9}" dt="2021-08-21T08:28:40.414" v="3940"/>
        <pc:sldMkLst>
          <pc:docMk/>
          <pc:sldMk cId="1188674931" sldId="279"/>
        </pc:sldMkLst>
        <pc:spChg chg="mod">
          <ac:chgData name="Peter Lundh" userId="67962d06e7b77b63" providerId="LiveId" clId="{954A7219-B695-472C-9867-3E73776D83C9}" dt="2021-08-13T19:20:26.078" v="3267" actId="20577"/>
          <ac:spMkLst>
            <pc:docMk/>
            <pc:sldMk cId="1188674931" sldId="279"/>
            <ac:spMk id="2" creationId="{D3C5871F-0480-4D90-8A3A-25ACB14DA3E0}"/>
          </ac:spMkLst>
        </pc:spChg>
        <pc:spChg chg="add mod">
          <ac:chgData name="Peter Lundh" userId="67962d06e7b77b63" providerId="LiveId" clId="{954A7219-B695-472C-9867-3E73776D83C9}" dt="2021-08-15T09:32:37.252" v="3796" actId="1076"/>
          <ac:spMkLst>
            <pc:docMk/>
            <pc:sldMk cId="1188674931" sldId="279"/>
            <ac:spMk id="3" creationId="{A6D975DD-321D-446A-A4EF-2E6597F1D437}"/>
          </ac:spMkLst>
        </pc:spChg>
        <pc:picChg chg="add mod">
          <ac:chgData name="Peter Lundh" userId="67962d06e7b77b63" providerId="LiveId" clId="{954A7219-B695-472C-9867-3E73776D83C9}" dt="2021-08-21T08:28:40.414" v="3940"/>
          <ac:picMkLst>
            <pc:docMk/>
            <pc:sldMk cId="1188674931" sldId="279"/>
            <ac:picMk id="22530" creationId="{B692F47E-83C5-4547-9ADC-099D9EB12436}"/>
          </ac:picMkLst>
        </pc:picChg>
      </pc:sldChg>
      <pc:sldChg chg="addSp modSp add mod ord modAnim">
        <pc:chgData name="Peter Lundh" userId="67962d06e7b77b63" providerId="LiveId" clId="{954A7219-B695-472C-9867-3E73776D83C9}" dt="2021-08-21T08:29:09.912" v="3943"/>
        <pc:sldMkLst>
          <pc:docMk/>
          <pc:sldMk cId="784244692" sldId="280"/>
        </pc:sldMkLst>
        <pc:spChg chg="mod">
          <ac:chgData name="Peter Lundh" userId="67962d06e7b77b63" providerId="LiveId" clId="{954A7219-B695-472C-9867-3E73776D83C9}" dt="2021-08-13T19:36:34.211" v="3557" actId="6549"/>
          <ac:spMkLst>
            <pc:docMk/>
            <pc:sldMk cId="784244692" sldId="280"/>
            <ac:spMk id="2" creationId="{95AA7476-C0BD-4E30-B22A-C6F8A0EFB083}"/>
          </ac:spMkLst>
        </pc:spChg>
        <pc:picChg chg="add mod">
          <ac:chgData name="Peter Lundh" userId="67962d06e7b77b63" providerId="LiveId" clId="{954A7219-B695-472C-9867-3E73776D83C9}" dt="2021-08-21T08:29:09.912" v="3943"/>
          <ac:picMkLst>
            <pc:docMk/>
            <pc:sldMk cId="784244692" sldId="280"/>
            <ac:picMk id="23554" creationId="{CF525BDF-FC1A-4408-BF33-A15CF5066365}"/>
          </ac:picMkLst>
        </pc:picChg>
      </pc:sldChg>
      <pc:sldChg chg="addSp delSp modSp new mod">
        <pc:chgData name="Peter Lundh" userId="67962d06e7b77b63" providerId="LiveId" clId="{954A7219-B695-472C-9867-3E73776D83C9}" dt="2021-08-21T08:29:48.559" v="3948"/>
        <pc:sldMkLst>
          <pc:docMk/>
          <pc:sldMk cId="3707025757" sldId="281"/>
        </pc:sldMkLst>
        <pc:spChg chg="add del mod">
          <ac:chgData name="Peter Lundh" userId="67962d06e7b77b63" providerId="LiveId" clId="{954A7219-B695-472C-9867-3E73776D83C9}" dt="2021-08-15T09:37:15.768" v="3811" actId="478"/>
          <ac:spMkLst>
            <pc:docMk/>
            <pc:sldMk cId="3707025757" sldId="281"/>
            <ac:spMk id="4" creationId="{19869B68-C9BB-4EC5-B612-452B2A12A335}"/>
          </ac:spMkLst>
        </pc:spChg>
        <pc:spChg chg="add mod">
          <ac:chgData name="Peter Lundh" userId="67962d06e7b77b63" providerId="LiveId" clId="{954A7219-B695-472C-9867-3E73776D83C9}" dt="2021-08-15T09:35:55.429" v="3807" actId="1076"/>
          <ac:spMkLst>
            <pc:docMk/>
            <pc:sldMk cId="3707025757" sldId="281"/>
            <ac:spMk id="5" creationId="{B881C08E-B5B6-4415-BB16-C1D7315AF2B9}"/>
          </ac:spMkLst>
        </pc:spChg>
        <pc:picChg chg="add mod">
          <ac:chgData name="Peter Lundh" userId="67962d06e7b77b63" providerId="LiveId" clId="{954A7219-B695-472C-9867-3E73776D83C9}" dt="2021-08-15T09:35:33.108" v="3805" actId="1076"/>
          <ac:picMkLst>
            <pc:docMk/>
            <pc:sldMk cId="3707025757" sldId="281"/>
            <ac:picMk id="3" creationId="{BF045528-21E8-4A51-A315-2FD82B32D9C3}"/>
          </ac:picMkLst>
        </pc:picChg>
        <pc:picChg chg="add mod">
          <ac:chgData name="Peter Lundh" userId="67962d06e7b77b63" providerId="LiveId" clId="{954A7219-B695-472C-9867-3E73776D83C9}" dt="2021-08-21T08:29:48.559" v="3948"/>
          <ac:picMkLst>
            <pc:docMk/>
            <pc:sldMk cId="3707025757" sldId="281"/>
            <ac:picMk id="24578" creationId="{B597DCCF-5262-48B0-A3AD-59E334DCD5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3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9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18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3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3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2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9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0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0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7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5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3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9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0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8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49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xUD-vSeIDc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Nl2318aY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s://www.youtube.com/watch?v=qbwnvz3Y5tI" TargetMode="External"/><Relationship Id="rId4" Type="http://schemas.openxmlformats.org/officeDocument/2006/relationships/hyperlink" Target="https://www.youtube.com/watch?app=desktop&amp;v=MG4FWdv0hiY&amp;fbclid=IwAR1lKfEuRNSBOoeDgbwZ4laHX6z2VtflxTXfK8gQitgFd8WGflAAJoOGOO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i7tkcrq6g&amp;t=286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uclpress.co.uk/products/128370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tionary.org/wiki/f%C3%B6rel%C3%A4snin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57D5EF-FE11-49AD-AF39-3209E1D6F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1072763"/>
          </a:xfrm>
        </p:spPr>
        <p:txBody>
          <a:bodyPr/>
          <a:lstStyle/>
          <a:p>
            <a:r>
              <a:rPr lang="da-DK" dirty="0"/>
              <a:t>Skrivetolkning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61F449E6-D244-4F31-8930-48D7EF3D3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993202"/>
            <a:ext cx="4954250" cy="1515311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Teknik og statistik</a:t>
            </a:r>
          </a:p>
          <a:p>
            <a:r>
              <a:rPr lang="da-DK" dirty="0">
                <a:solidFill>
                  <a:schemeClr val="tx1"/>
                </a:solidFill>
              </a:rPr>
              <a:t>Peter Lundh</a:t>
            </a:r>
          </a:p>
          <a:p>
            <a:r>
              <a:rPr lang="da-DK" dirty="0">
                <a:solidFill>
                  <a:schemeClr val="tx1"/>
                </a:solidFill>
              </a:rPr>
              <a:t>2021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C24083F9-DE02-4803-BA68-67A0991456C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4128"/>
            <a:ext cx="561975" cy="58102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383EC6EE-508F-4EF5-A325-087B708303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5619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88F3E1-6664-4969-B6A6-F3BC1F87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06" y="174929"/>
            <a:ext cx="7054067" cy="477078"/>
          </a:xfrm>
        </p:spPr>
        <p:txBody>
          <a:bodyPr>
            <a:normAutofit fontScale="90000"/>
          </a:bodyPr>
          <a:lstStyle/>
          <a:p>
            <a:r>
              <a:rPr lang="da-DK" dirty="0"/>
              <a:t>ToT2zoom, tekst gennem zoom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609666C3-0275-417E-B02D-1096BC68FA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52" y="811695"/>
            <a:ext cx="6120130" cy="4590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BC229605-1748-4FE9-BED2-6FE22A44C9E3}"/>
              </a:ext>
            </a:extLst>
          </p:cNvPr>
          <p:cNvSpPr txBox="1"/>
          <p:nvPr/>
        </p:nvSpPr>
        <p:spPr>
          <a:xfrm>
            <a:off x="7315200" y="2874529"/>
            <a:ext cx="161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Udseende med iPad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82C6D427-5436-4A7E-B7B8-9CE6A0102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6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D54FEA-6235-4BCF-A0BF-9D08B745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0" y="1190163"/>
            <a:ext cx="2711892" cy="2419730"/>
          </a:xfrm>
        </p:spPr>
        <p:txBody>
          <a:bodyPr/>
          <a:lstStyle/>
          <a:p>
            <a:r>
              <a:rPr lang="da-DK" dirty="0"/>
              <a:t>MOBIL</a:t>
            </a:r>
            <a:br>
              <a:rPr lang="da-DK" dirty="0"/>
            </a:br>
            <a:r>
              <a:rPr lang="da-DK" dirty="0"/>
              <a:t>skrivetolk, </a:t>
            </a:r>
            <a:r>
              <a:rPr lang="da-DK" sz="2000" dirty="0"/>
              <a:t>Øregård museum</a:t>
            </a:r>
            <a:br>
              <a:rPr lang="da-DK" sz="2000" dirty="0"/>
            </a:br>
            <a:endParaRPr lang="da-DK" sz="20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B99622C6-F7E1-4C29-8897-6C256112E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637" y="66841"/>
            <a:ext cx="3943350" cy="5086350"/>
          </a:xfrm>
          <a:prstGeom prst="rect">
            <a:avLst/>
          </a:prstGeom>
        </p:spPr>
      </p:pic>
      <p:sp>
        <p:nvSpPr>
          <p:cNvPr id="5" name="Pil: højre 4">
            <a:extLst>
              <a:ext uri="{FF2B5EF4-FFF2-40B4-BE49-F238E27FC236}">
                <a16:creationId xmlns:a16="http://schemas.microsoft.com/office/drawing/2014/main" xmlns="" id="{90F3B513-CAD9-4F52-9030-6DD9CB9FCABF}"/>
              </a:ext>
            </a:extLst>
          </p:cNvPr>
          <p:cNvSpPr/>
          <p:nvPr/>
        </p:nvSpPr>
        <p:spPr>
          <a:xfrm>
            <a:off x="6702950" y="4484535"/>
            <a:ext cx="461175" cy="3737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881EEE8E-F069-4264-B3A0-E7B77F7C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62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E660F82-7D8D-42FD-9E30-BA6A5E17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7809"/>
            <a:ext cx="6554867" cy="1168841"/>
          </a:xfrm>
        </p:spPr>
        <p:txBody>
          <a:bodyPr/>
          <a:lstStyle/>
          <a:p>
            <a:r>
              <a:rPr lang="da-DK" dirty="0"/>
              <a:t>Teater, THEA apps</a:t>
            </a:r>
            <a:br>
              <a:rPr lang="da-DK" dirty="0"/>
            </a:br>
            <a:r>
              <a:rPr lang="da-DK" sz="2400" b="0" i="0" dirty="0">
                <a:effectLst/>
                <a:latin typeface="Segoe UI Historic" panose="020B0502040204020203" pitchFamily="34" charset="0"/>
              </a:rPr>
              <a:t>teater </a:t>
            </a:r>
            <a:r>
              <a:rPr lang="da-DK" sz="2400" b="0" i="0" dirty="0" err="1">
                <a:effectLst/>
                <a:latin typeface="Segoe UI Historic" panose="020B0502040204020203" pitchFamily="34" charset="0"/>
              </a:rPr>
              <a:t>Republique</a:t>
            </a:r>
            <a:endParaRPr lang="da-DK" sz="2400" dirty="0"/>
          </a:p>
        </p:txBody>
      </p:sp>
      <p:pic>
        <p:nvPicPr>
          <p:cNvPr id="2050" name="Picture 2" descr="Undertekstede forestillinger i 2017 - CPH Stage">
            <a:extLst>
              <a:ext uri="{FF2B5EF4-FFF2-40B4-BE49-F238E27FC236}">
                <a16:creationId xmlns:a16="http://schemas.microsoft.com/office/drawing/2014/main" xmlns="" id="{0A222C60-3415-4D6A-9614-8EEF71DB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85988"/>
            <a:ext cx="47625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E116D08F-B6DD-4AE8-AFE1-C0C61F03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38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E86100-104D-4EA7-9048-EB4684C6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28" y="257755"/>
            <a:ext cx="3108296" cy="1524000"/>
          </a:xfrm>
        </p:spPr>
        <p:txBody>
          <a:bodyPr>
            <a:normAutofit/>
          </a:bodyPr>
          <a:lstStyle/>
          <a:p>
            <a:r>
              <a:rPr lang="da-DK" dirty="0"/>
              <a:t>Fremtid?</a:t>
            </a:r>
            <a:br>
              <a:rPr lang="da-DK" dirty="0"/>
            </a:br>
            <a:r>
              <a:rPr lang="da-DK" sz="2200" dirty="0"/>
              <a:t>National Theater, London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694BB9CF-CBBB-4C20-AC86-35662EE92E68}"/>
              </a:ext>
            </a:extLst>
          </p:cNvPr>
          <p:cNvSpPr txBox="1"/>
          <p:nvPr/>
        </p:nvSpPr>
        <p:spPr>
          <a:xfrm>
            <a:off x="516835" y="4977517"/>
            <a:ext cx="846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Video link: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Closed Caption Glasses: A New Way to Watch Theater – YouTube</a:t>
            </a:r>
            <a:r>
              <a:rPr lang="en-US" dirty="0"/>
              <a:t> 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4F54D009-B243-429C-94F4-408BC2947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724" y="141633"/>
            <a:ext cx="3781425" cy="462915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EE9C5B4A-FB69-4E32-8496-62A055E93627}"/>
              </a:ext>
            </a:extLst>
          </p:cNvPr>
          <p:cNvSpPr txBox="1"/>
          <p:nvPr/>
        </p:nvSpPr>
        <p:spPr>
          <a:xfrm>
            <a:off x="7784327" y="755374"/>
            <a:ext cx="78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briller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54D66BC1-97C3-4FA8-AF8F-6E732BAD3563}"/>
              </a:ext>
            </a:extLst>
          </p:cNvPr>
          <p:cNvSpPr txBox="1"/>
          <p:nvPr/>
        </p:nvSpPr>
        <p:spPr>
          <a:xfrm>
            <a:off x="7784328" y="2258170"/>
            <a:ext cx="126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Kik gennem briller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13EEAC47-E8C4-4CD6-AD3F-ECEB557B9CD7}"/>
              </a:ext>
            </a:extLst>
          </p:cNvPr>
          <p:cNvSpPr/>
          <p:nvPr/>
        </p:nvSpPr>
        <p:spPr>
          <a:xfrm>
            <a:off x="4632215" y="4055166"/>
            <a:ext cx="2949934" cy="7156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288DA7F6-3CE1-429F-A653-8C62F55C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9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F1741C-288E-49A4-882F-852BBE3D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0" y="345219"/>
            <a:ext cx="6554867" cy="1524000"/>
          </a:xfrm>
        </p:spPr>
        <p:txBody>
          <a:bodyPr/>
          <a:lstStyle/>
          <a:p>
            <a:r>
              <a:rPr lang="da-DK" dirty="0"/>
              <a:t>Evaluering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554AEA31-851B-4383-8A65-F72D3776B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371"/>
            <a:ext cx="9144000" cy="278725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6759605-0DB6-4237-AB62-370941171154}"/>
              </a:ext>
            </a:extLst>
          </p:cNvPr>
          <p:cNvSpPr/>
          <p:nvPr/>
        </p:nvSpPr>
        <p:spPr>
          <a:xfrm>
            <a:off x="1669773" y="2441050"/>
            <a:ext cx="5995283" cy="771278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5C495F53-DA35-47B6-B8F3-2FF32B94D178}"/>
              </a:ext>
            </a:extLst>
          </p:cNvPr>
          <p:cNvSpPr/>
          <p:nvPr/>
        </p:nvSpPr>
        <p:spPr>
          <a:xfrm>
            <a:off x="1669773" y="3730487"/>
            <a:ext cx="5995283" cy="771278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D3ADFC8C-20AC-4313-A14D-52BBAC63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08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007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918912-DC0D-40CD-B27F-AD26AC26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42" y="162340"/>
            <a:ext cx="6554867" cy="1524000"/>
          </a:xfrm>
        </p:spPr>
        <p:txBody>
          <a:bodyPr/>
          <a:lstStyle/>
          <a:p>
            <a:r>
              <a:rPr lang="da-DK" dirty="0"/>
              <a:t>Hurtighed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C9774231-63A0-4DA8-96DB-636DCD49BF06}"/>
              </a:ext>
            </a:extLst>
          </p:cNvPr>
          <p:cNvSpPr txBox="1"/>
          <p:nvPr/>
        </p:nvSpPr>
        <p:spPr>
          <a:xfrm>
            <a:off x="709824" y="2295886"/>
            <a:ext cx="67109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talehastighed er ca. 150 ord pr. minut, og det gennemsnitlige antal bogstaver pr. ord er ca. 5, så en skrivehastighed på minimum 150 * 5 = 750 anslag pr. minut vil være tilstrækkeligt for at få hele det talte med.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A3329CE4-A4D9-4838-9857-3E26E6C51E91}"/>
              </a:ext>
            </a:extLst>
          </p:cNvPr>
          <p:cNvSpPr txBox="1"/>
          <p:nvPr/>
        </p:nvSpPr>
        <p:spPr>
          <a:xfrm>
            <a:off x="709824" y="1475844"/>
            <a:ext cx="679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Læsehastighed ifølge  BBC: 160 -18o ord min</a:t>
            </a: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78AA76CD-B271-4254-BF4A-3EF99B7CB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5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7BCEA0-D1E1-4931-9EA2-929ACF205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02" y="173313"/>
            <a:ext cx="6554867" cy="938254"/>
          </a:xfrm>
        </p:spPr>
        <p:txBody>
          <a:bodyPr>
            <a:normAutofit/>
          </a:bodyPr>
          <a:lstStyle/>
          <a:p>
            <a:r>
              <a:rPr lang="da-DK" sz="2400" dirty="0"/>
              <a:t>Hastighed, tekniske muligheder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A3BB3D34-017C-435A-A4A0-D558BBAB1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11567"/>
            <a:ext cx="9029700" cy="3171825"/>
          </a:xfrm>
          <a:prstGeom prst="rect">
            <a:avLst/>
          </a:prstGeom>
        </p:spPr>
      </p:pic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xmlns="" id="{152B189F-D048-4B0D-B7CD-B49A825A8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41258"/>
              </p:ext>
            </p:extLst>
          </p:nvPr>
        </p:nvGraphicFramePr>
        <p:xfrm>
          <a:off x="1009816" y="4369241"/>
          <a:ext cx="696534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716">
                  <a:extLst>
                    <a:ext uri="{9D8B030D-6E8A-4147-A177-3AD203B41FA5}">
                      <a16:colId xmlns:a16="http://schemas.microsoft.com/office/drawing/2014/main" xmlns="" val="141659237"/>
                    </a:ext>
                  </a:extLst>
                </a:gridCol>
                <a:gridCol w="4863626">
                  <a:extLst>
                    <a:ext uri="{9D8B030D-6E8A-4147-A177-3AD203B41FA5}">
                      <a16:colId xmlns:a16="http://schemas.microsoft.com/office/drawing/2014/main" xmlns="" val="2147482782"/>
                    </a:ext>
                  </a:extLst>
                </a:gridCol>
              </a:tblGrid>
              <a:tr h="257037">
                <a:tc>
                  <a:txBody>
                    <a:bodyPr/>
                    <a:lstStyle/>
                    <a:p>
                      <a:r>
                        <a:rPr lang="da-DK" sz="1200" dirty="0"/>
                        <a:t>Teknik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Videolink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297409"/>
                  </a:ext>
                </a:extLst>
              </a:tr>
              <a:tr h="257037">
                <a:tc>
                  <a:txBody>
                    <a:bodyPr/>
                    <a:lstStyle/>
                    <a:p>
                      <a:r>
                        <a:rPr lang="da-DK" sz="1200" dirty="0" err="1"/>
                        <a:t>Velotype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Velotype</a:t>
                      </a:r>
                      <a:r>
                        <a:rPr lang="en-GB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keyboard explanation - YouTube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3014751"/>
                  </a:ext>
                </a:extLst>
              </a:tr>
              <a:tr h="257037">
                <a:tc>
                  <a:txBody>
                    <a:bodyPr/>
                    <a:lstStyle/>
                    <a:p>
                      <a:r>
                        <a:rPr lang="da-DK" sz="1200" dirty="0"/>
                        <a:t>Stenografi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Speech to text </a:t>
                      </a:r>
                      <a:r>
                        <a:rPr lang="en-GB" sz="120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skrivetolk</a:t>
                      </a:r>
                      <a:r>
                        <a:rPr lang="en-GB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– YouTube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0823219"/>
                  </a:ext>
                </a:extLst>
              </a:tr>
              <a:tr h="257037">
                <a:tc>
                  <a:txBody>
                    <a:bodyPr/>
                    <a:lstStyle/>
                    <a:p>
                      <a:r>
                        <a:rPr lang="da-DK" sz="1200" dirty="0" err="1"/>
                        <a:t>Respeaking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5"/>
                        </a:rPr>
                        <a:t>LTA Project: Who is a </a:t>
                      </a:r>
                      <a:r>
                        <a:rPr lang="en-US" sz="1200" dirty="0" err="1">
                          <a:hlinkClick r:id="rId5"/>
                        </a:rPr>
                        <a:t>respeaker</a:t>
                      </a:r>
                      <a:r>
                        <a:rPr lang="en-US" sz="1200" dirty="0">
                          <a:hlinkClick r:id="rId5"/>
                        </a:rPr>
                        <a:t>? - YouTube</a:t>
                      </a:r>
                      <a:endParaRPr lang="da-DK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6153180"/>
                  </a:ext>
                </a:extLst>
              </a:tr>
            </a:tbl>
          </a:graphicData>
        </a:graphic>
      </p:graphicFrame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0A6A9094-C9BA-49AB-A389-72806EF5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3" y="9939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2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AD32E0-8218-41D5-81F7-6EBC32AF6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82880"/>
            <a:ext cx="6554867" cy="1081377"/>
          </a:xfrm>
        </p:spPr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2C559FEE-E6FA-4AE9-8280-119D03DE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5517"/>
            <a:ext cx="8507896" cy="5289692"/>
          </a:xfrm>
          <a:prstGeom prst="rect">
            <a:avLst/>
          </a:prstGeom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A4EC9204-BCE3-4EBD-9E22-3B578986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7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A93579-D1BA-4679-8881-E980A852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36FA02F0-40C4-42EE-B23E-B521932D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" y="150224"/>
            <a:ext cx="8468139" cy="5318535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xmlns="" id="{16105E26-AFAE-4F8B-978D-8D658641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56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496CCE-8AB0-4854-821D-26EC545C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49" y="159026"/>
            <a:ext cx="6181818" cy="461617"/>
          </a:xfrm>
        </p:spPr>
        <p:txBody>
          <a:bodyPr>
            <a:normAutofit fontScale="90000"/>
          </a:bodyPr>
          <a:lstStyle/>
          <a:p>
            <a:r>
              <a:rPr lang="da-DK" dirty="0"/>
              <a:t>Fejlfri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62BAA28E-386A-42E4-A04F-DE2DBC3E5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8" y="598392"/>
            <a:ext cx="8738483" cy="431087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F173D172-C0F9-46DB-960E-1B91C4C1B832}"/>
              </a:ext>
            </a:extLst>
          </p:cNvPr>
          <p:cNvSpPr txBox="1"/>
          <p:nvPr/>
        </p:nvSpPr>
        <p:spPr>
          <a:xfrm>
            <a:off x="1091806" y="4909266"/>
            <a:ext cx="655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Video link: 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U5_E3_LO3 Have a MARS above 500 </a:t>
            </a:r>
            <a:r>
              <a:rPr lang="en-GB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cpm</a:t>
            </a:r>
            <a:r>
              <a:rPr lang="en-GB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- YouTube</a:t>
            </a:r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C99BB357-0103-4931-9D62-3A1B659DDF21}"/>
              </a:ext>
            </a:extLst>
          </p:cNvPr>
          <p:cNvSpPr txBox="1"/>
          <p:nvPr/>
        </p:nvSpPr>
        <p:spPr>
          <a:xfrm>
            <a:off x="294198" y="1348676"/>
            <a:ext cx="427780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Mål for procent rigtige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2F00D97E-8FEF-4CFD-BFB2-F115AFA8048D}"/>
              </a:ext>
            </a:extLst>
          </p:cNvPr>
          <p:cNvSpPr txBox="1"/>
          <p:nvPr/>
        </p:nvSpPr>
        <p:spPr>
          <a:xfrm>
            <a:off x="3399181" y="2500626"/>
            <a:ext cx="97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xmlns="" id="{C1864EFC-5E0B-444C-BE04-390EBF20E783}"/>
              </a:ext>
            </a:extLst>
          </p:cNvPr>
          <p:cNvSpPr txBox="1"/>
          <p:nvPr/>
        </p:nvSpPr>
        <p:spPr>
          <a:xfrm>
            <a:off x="3399181" y="3272699"/>
            <a:ext cx="152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CAE17AA2-B32E-4549-BBE3-6EAFA3E4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29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812B4F-6526-4927-9442-8043B74D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6" y="548640"/>
            <a:ext cx="7959255" cy="4770783"/>
          </a:xfrm>
        </p:spPr>
        <p:txBody>
          <a:bodyPr>
            <a:normAutofit fontScale="90000"/>
          </a:bodyPr>
          <a:lstStyle/>
          <a:p>
            <a:r>
              <a:rPr lang="da-DK" dirty="0"/>
              <a:t>skrivetolkning</a:t>
            </a:r>
            <a:br>
              <a:rPr lang="da-DK" dirty="0"/>
            </a:br>
            <a:r>
              <a:rPr lang="da-DK" dirty="0"/>
              <a:t>- valgmuligheder</a:t>
            </a:r>
            <a:br>
              <a:rPr lang="da-DK" dirty="0"/>
            </a:br>
            <a:r>
              <a:rPr lang="da-DK" dirty="0"/>
              <a:t>- evaluering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Statistik</a:t>
            </a:r>
            <a:br>
              <a:rPr lang="da-DK" dirty="0"/>
            </a:br>
            <a:r>
              <a:rPr lang="da-DK" dirty="0"/>
              <a:t>- </a:t>
            </a:r>
            <a:r>
              <a:rPr lang="da-DK" dirty="0" err="1"/>
              <a:t>prevalence</a:t>
            </a:r>
            <a:r>
              <a:rPr lang="da-DK" dirty="0"/>
              <a:t> versus antal brugere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tolkebestilling</a:t>
            </a:r>
            <a:br>
              <a:rPr lang="da-DK" dirty="0"/>
            </a:br>
            <a:r>
              <a:rPr lang="da-DK" dirty="0"/>
              <a:t/>
            </a:r>
            <a:br>
              <a:rPr lang="da-DK" dirty="0"/>
            </a:br>
            <a:r>
              <a:rPr lang="da-DK" dirty="0"/>
              <a:t>afslutning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E15FFCB5-5CEB-4B79-8FD3-6E88C3B1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5709037"/>
            <a:ext cx="6402467" cy="310763"/>
          </a:xfrm>
        </p:spPr>
        <p:txBody>
          <a:bodyPr>
            <a:normAutofit fontScale="92500" lnSpcReduction="20000"/>
          </a:bodyPr>
          <a:lstStyle/>
          <a:p>
            <a:endParaRPr lang="da-DK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4211546D-E8A6-45B0-B4A8-ECC00229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3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093CFC-4ADE-4605-B03E-A5C56D7D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66" y="129958"/>
            <a:ext cx="6554867" cy="646331"/>
          </a:xfrm>
        </p:spPr>
        <p:txBody>
          <a:bodyPr/>
          <a:lstStyle/>
          <a:p>
            <a:r>
              <a:rPr lang="da-DK" dirty="0"/>
              <a:t>Tydelighed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xmlns="" id="{3EEF04B5-1199-43D3-A857-1734C9958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77762"/>
              </p:ext>
            </p:extLst>
          </p:nvPr>
        </p:nvGraphicFramePr>
        <p:xfrm>
          <a:off x="914399" y="1050897"/>
          <a:ext cx="7148221" cy="283248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683678">
                  <a:extLst>
                    <a:ext uri="{9D8B030D-6E8A-4147-A177-3AD203B41FA5}">
                      <a16:colId xmlns:a16="http://schemas.microsoft.com/office/drawing/2014/main" xmlns="" val="3767230642"/>
                    </a:ext>
                  </a:extLst>
                </a:gridCol>
                <a:gridCol w="2047297">
                  <a:extLst>
                    <a:ext uri="{9D8B030D-6E8A-4147-A177-3AD203B41FA5}">
                      <a16:colId xmlns:a16="http://schemas.microsoft.com/office/drawing/2014/main" xmlns="" val="3125741617"/>
                    </a:ext>
                  </a:extLst>
                </a:gridCol>
                <a:gridCol w="1472955">
                  <a:extLst>
                    <a:ext uri="{9D8B030D-6E8A-4147-A177-3AD203B41FA5}">
                      <a16:colId xmlns:a16="http://schemas.microsoft.com/office/drawing/2014/main" xmlns="" val="3499281638"/>
                    </a:ext>
                  </a:extLst>
                </a:gridCol>
                <a:gridCol w="944291">
                  <a:extLst>
                    <a:ext uri="{9D8B030D-6E8A-4147-A177-3AD203B41FA5}">
                      <a16:colId xmlns:a16="http://schemas.microsoft.com/office/drawing/2014/main" xmlns="" val="2394527423"/>
                    </a:ext>
                  </a:extLst>
                </a:gridCol>
              </a:tblGrid>
              <a:tr h="54667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Gøres tydeligt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Indføre i tekst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132562"/>
                  </a:ext>
                </a:extLst>
              </a:tr>
              <a:tr h="399532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 taler 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Font farve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[Peter]…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Peter:..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63784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Adskille tekst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 linje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090061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Kraftig lyd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 bogstaver     fx han RÅBTE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3169613"/>
                  </a:ext>
                </a:extLst>
              </a:tr>
              <a:tr h="330532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Tryk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fx Det var HAM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900116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Hviske</a:t>
                      </a:r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(…)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77984027"/>
                  </a:ext>
                </a:extLst>
              </a:tr>
              <a:tr h="269295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Orgel spiller</a:t>
                      </a: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[Orgel spiller]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928799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Græder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[Græder]</a:t>
                      </a:r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8220366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496ECD1C-BAF8-4C8A-816C-154382618746}"/>
              </a:ext>
            </a:extLst>
          </p:cNvPr>
          <p:cNvSpPr txBox="1"/>
          <p:nvPr/>
        </p:nvSpPr>
        <p:spPr>
          <a:xfrm>
            <a:off x="997889" y="4079018"/>
            <a:ext cx="714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Reference: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Captioning and Subtitling for d/Deaf and Hard of Hearing Audiences – UCL Press</a:t>
            </a:r>
            <a:endParaRPr lang="da-DK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01CDA2DF-2F8E-441B-A7AD-9A1368D3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1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FB6EF0F-7632-403D-8FC3-19540839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2" y="175539"/>
            <a:ext cx="7092562" cy="704353"/>
          </a:xfrm>
        </p:spPr>
        <p:txBody>
          <a:bodyPr/>
          <a:lstStyle/>
          <a:p>
            <a:r>
              <a:rPr lang="da-DK" dirty="0" err="1"/>
              <a:t>Prevalence</a:t>
            </a:r>
            <a:r>
              <a:rPr lang="da-DK" dirty="0"/>
              <a:t> og antal brugere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A5FCFCA0-B998-4155-A867-75A7805F452A}"/>
              </a:ext>
            </a:extLst>
          </p:cNvPr>
          <p:cNvSpPr txBox="1"/>
          <p:nvPr/>
        </p:nvSpPr>
        <p:spPr>
          <a:xfrm>
            <a:off x="644057" y="773725"/>
            <a:ext cx="7991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Tolkeportalen </a:t>
            </a:r>
            <a:r>
              <a:rPr lang="da-DK" dirty="0" err="1"/>
              <a:t>dec</a:t>
            </a:r>
            <a:r>
              <a:rPr lang="da-DK" dirty="0"/>
              <a:t> 2017 =&gt; 3130 personer `=&gt; 0,063 % af befolkningen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6D1D56E1-D943-44AE-A9FA-1D0CBE286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54542"/>
              </p:ext>
            </p:extLst>
          </p:nvPr>
        </p:nvGraphicFramePr>
        <p:xfrm>
          <a:off x="800430" y="1579879"/>
          <a:ext cx="664198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783">
                  <a:extLst>
                    <a:ext uri="{9D8B030D-6E8A-4147-A177-3AD203B41FA5}">
                      <a16:colId xmlns:a16="http://schemas.microsoft.com/office/drawing/2014/main" xmlns="" val="1650978922"/>
                    </a:ext>
                  </a:extLst>
                </a:gridCol>
                <a:gridCol w="1732693">
                  <a:extLst>
                    <a:ext uri="{9D8B030D-6E8A-4147-A177-3AD203B41FA5}">
                      <a16:colId xmlns:a16="http://schemas.microsoft.com/office/drawing/2014/main" xmlns="" val="4021614761"/>
                    </a:ext>
                  </a:extLst>
                </a:gridCol>
                <a:gridCol w="1429471">
                  <a:extLst>
                    <a:ext uri="{9D8B030D-6E8A-4147-A177-3AD203B41FA5}">
                      <a16:colId xmlns:a16="http://schemas.microsoft.com/office/drawing/2014/main" xmlns="" val="3454567343"/>
                    </a:ext>
                  </a:extLst>
                </a:gridCol>
                <a:gridCol w="1389042">
                  <a:extLst>
                    <a:ext uri="{9D8B030D-6E8A-4147-A177-3AD203B41FA5}">
                      <a16:colId xmlns:a16="http://schemas.microsoft.com/office/drawing/2014/main" xmlns="" val="3729521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70+ </a:t>
                      </a:r>
                      <a:r>
                        <a:rPr lang="da-DK" dirty="0" err="1"/>
                        <a:t>dBHL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90+ </a:t>
                      </a:r>
                      <a:r>
                        <a:rPr lang="da-DK" dirty="0" err="1"/>
                        <a:t>dBHL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12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England (2013)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0,18 % </a:t>
                      </a:r>
                      <a:r>
                        <a:rPr lang="da-DK" dirty="0" err="1"/>
                        <a:t>est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2958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USA (2016)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0.56 %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0,13 %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8165497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2F444F71-CAB4-41B2-A77C-C6310F80EA97}"/>
              </a:ext>
            </a:extLst>
          </p:cNvPr>
          <p:cNvSpPr txBox="1"/>
          <p:nvPr/>
        </p:nvSpPr>
        <p:spPr>
          <a:xfrm>
            <a:off x="720917" y="2886324"/>
            <a:ext cx="6392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hearing loss in adults in a UK National Health Service clinic</a:t>
            </a:r>
          </a:p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By:Turton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L, Smith, P,, INTERNATIONAL JOURNAL OF AUDIOLOGY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Prevalence of hearing loss by severity in the United States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 Lin - American journal of public health, 2016 - ajph.aphapublications.org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90 dB HL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opfattelse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konsonanter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Auditory perception of speech contrasts by subjects with sensorineural hearing loss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Boothroyd - Journal of Speech, Language, and Hearing Research, 1984 - ASHA</a:t>
            </a:r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xmlns="" id="{B726B815-5360-4DD5-BCC8-A19E717FAF98}"/>
              </a:ext>
            </a:extLst>
          </p:cNvPr>
          <p:cNvSpPr txBox="1"/>
          <p:nvPr/>
        </p:nvSpPr>
        <p:spPr>
          <a:xfrm>
            <a:off x="5891916" y="1103599"/>
            <a:ext cx="165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100 dB HL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E327E816-6A0C-495F-9BB7-04E3716D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4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8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C5871F-0480-4D90-8A3A-25ACB14D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97776"/>
            <a:ext cx="6554867" cy="1105591"/>
          </a:xfrm>
        </p:spPr>
        <p:txBody>
          <a:bodyPr/>
          <a:lstStyle/>
          <a:p>
            <a:r>
              <a:rPr lang="da-DK" dirty="0"/>
              <a:t>Antal skrivetolke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A6D975DD-321D-446A-A4EF-2E6597F1D437}"/>
              </a:ext>
            </a:extLst>
          </p:cNvPr>
          <p:cNvSpPr txBox="1"/>
          <p:nvPr/>
        </p:nvSpPr>
        <p:spPr>
          <a:xfrm>
            <a:off x="597793" y="1939757"/>
            <a:ext cx="67333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Ifølge ”Arbejdsmarked for tegnsprogs-og skrivetolke, Kortlægning”, en rapport, udgivet af Professionshøjskolen, 2018, - er der </a:t>
            </a:r>
            <a:r>
              <a:rPr lang="da-DK" dirty="0" err="1"/>
              <a:t>ca</a:t>
            </a:r>
            <a:r>
              <a:rPr lang="da-DK" dirty="0"/>
              <a:t> 250 tolke, og 12 % af tolkningen er skrivetolkning, </a:t>
            </a:r>
            <a:r>
              <a:rPr lang="da-DK" dirty="0" err="1"/>
              <a:t>dvs</a:t>
            </a:r>
            <a:r>
              <a:rPr lang="da-DK" dirty="0"/>
              <a:t> svarende til 29 skrivetolke</a:t>
            </a:r>
          </a:p>
          <a:p>
            <a:endParaRPr lang="da-DK" dirty="0"/>
          </a:p>
          <a:p>
            <a:r>
              <a:rPr lang="da-DK" dirty="0"/>
              <a:t>Samtidig angives Høreforeningen som den største leverandør. I et interview i Hørelsen </a:t>
            </a:r>
            <a:r>
              <a:rPr lang="da-DK" dirty="0" err="1"/>
              <a:t>nr</a:t>
            </a:r>
            <a:r>
              <a:rPr lang="da-DK" dirty="0"/>
              <a:t> 3, 2021, angiver Ulla Monrad at have 25 skrivetolke ansat.</a:t>
            </a:r>
          </a:p>
          <a:p>
            <a:endParaRPr lang="da-DK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B692F47E-83C5-4547-9ADC-099D9EB12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674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95AA7476-C0BD-4E30-B22A-C6F8A0EFB083}"/>
              </a:ext>
            </a:extLst>
          </p:cNvPr>
          <p:cNvSpPr txBox="1"/>
          <p:nvPr/>
        </p:nvSpPr>
        <p:spPr>
          <a:xfrm>
            <a:off x="985520" y="614867"/>
            <a:ext cx="815848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Hvordan bestiller jeg tolk?</a:t>
            </a:r>
          </a:p>
          <a:p>
            <a:endParaRPr lang="da-DK" dirty="0"/>
          </a:p>
          <a:p>
            <a:r>
              <a:rPr lang="da-DK" dirty="0"/>
              <a:t>Det afhænger af: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Tolketypen (tegnsprog, TSK eller skrivetolkning). Det skyldes at tolkeformidlere (tolkefirmaer) ikke har alle typer tolke ansat.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Tolkeformidleren. Ikke alle tolkeformidlere har aftaler med bevilgende myndigheder.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Bevilgende myndighed (DNTM, uddannelse, kommune, hospital, politi, </a:t>
            </a:r>
            <a:r>
              <a:rPr lang="da-DK" dirty="0" err="1"/>
              <a:t>osv</a:t>
            </a:r>
            <a:r>
              <a:rPr lang="da-DK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CF525BDF-FC1A-4408-BF33-A15CF506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2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2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xmlns="" id="{95AA7476-C0BD-4E30-B22A-C6F8A0EFB083}"/>
              </a:ext>
            </a:extLst>
          </p:cNvPr>
          <p:cNvSpPr txBox="1"/>
          <p:nvPr/>
        </p:nvSpPr>
        <p:spPr>
          <a:xfrm>
            <a:off x="741960" y="169593"/>
            <a:ext cx="81584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Hvordan bestiller jeg tolk?</a:t>
            </a:r>
          </a:p>
          <a:p>
            <a:endParaRPr lang="da-DK" dirty="0"/>
          </a:p>
          <a:p>
            <a:r>
              <a:rPr lang="da-DK" dirty="0"/>
              <a:t>Eksempel 1:</a:t>
            </a:r>
          </a:p>
          <a:p>
            <a:r>
              <a:rPr lang="da-DK" dirty="0"/>
              <a:t>Jeg ønsker skrivetolk til et møde i Høreforeningen. Hvordan ?</a:t>
            </a:r>
          </a:p>
          <a:p>
            <a:r>
              <a:rPr lang="da-DK" dirty="0"/>
              <a:t>Kontakt Høreforeningens Tolkeformidling som har aftale med DNTM. Hvis du ikke er registeret som tolkebruger, bliver du hjulpet med dette.</a:t>
            </a:r>
          </a:p>
          <a:p>
            <a:endParaRPr lang="da-DK" dirty="0"/>
          </a:p>
          <a:p>
            <a:r>
              <a:rPr lang="da-DK" dirty="0"/>
              <a:t>Eksempel 2:</a:t>
            </a:r>
          </a:p>
          <a:p>
            <a:r>
              <a:rPr lang="da-DK" dirty="0"/>
              <a:t>Jeg ønsker en TSK tolk til møde i Høreforeningen. Hvordan ? Høreforeningens Tolkeformidling har ikke TSK tolke. Gennem DNTM.dk findes en TSK tolk(</a:t>
            </a:r>
            <a:r>
              <a:rPr lang="da-DK" dirty="0" err="1"/>
              <a:t>efirma</a:t>
            </a:r>
            <a:r>
              <a:rPr lang="da-DK" dirty="0"/>
              <a:t>) og der lægges bestilling</a:t>
            </a:r>
          </a:p>
          <a:p>
            <a:endParaRPr lang="da-DK" dirty="0"/>
          </a:p>
          <a:p>
            <a:r>
              <a:rPr lang="da-DK" dirty="0"/>
              <a:t>Eksempel 3:</a:t>
            </a:r>
          </a:p>
          <a:p>
            <a:r>
              <a:rPr lang="da-DK" dirty="0"/>
              <a:t>Jeg skal til patientsamtale på xx-hospital og ønsker en skrivetolk. Jeg meddeler hospitalet dette; de skaffer en skrivetolk (som måske ikke kommer fra Høreforeningen).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825C5109-2213-4003-AA1D-BC76C5E3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BF045528-21E8-4A51-A315-2FD82B32D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1764" y="153978"/>
            <a:ext cx="8229600" cy="547954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xmlns="" id="{B881C08E-B5B6-4415-BB16-C1D7315AF2B9}"/>
              </a:ext>
            </a:extLst>
          </p:cNvPr>
          <p:cNvSpPr txBox="1"/>
          <p:nvPr/>
        </p:nvSpPr>
        <p:spPr>
          <a:xfrm>
            <a:off x="4723076" y="0"/>
            <a:ext cx="3029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Spørgsmål?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xmlns="" id="{B597DCCF-5262-48B0-A3AD-59E334DC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2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FBEE3F-5C6B-4604-9CB0-13971AAF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83" y="206734"/>
            <a:ext cx="7245128" cy="683812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udvidet </a:t>
            </a:r>
            <a:r>
              <a:rPr lang="da-DK" dirty="0"/>
              <a:t>mulighed for tekstning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748EBB98-04FC-4C18-863C-04EF071EB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83" y="817328"/>
            <a:ext cx="6871418" cy="461618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16B207D9-3AA1-4004-9520-9E063DCA21C8}"/>
              </a:ext>
            </a:extLst>
          </p:cNvPr>
          <p:cNvSpPr txBox="1"/>
          <p:nvPr/>
        </p:nvSpPr>
        <p:spPr>
          <a:xfrm>
            <a:off x="4198289" y="4233183"/>
            <a:ext cx="342701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da-DK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Top = </a:t>
            </a:r>
            <a:r>
              <a:rPr lang="da-DK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endParaRPr lang="da-DK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40F05B3-9E41-4A5D-833D-D9B9D9F39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E6FF8C-68C5-4AFC-910A-E6D2F071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392" y="170290"/>
            <a:ext cx="6554867" cy="1524000"/>
          </a:xfrm>
        </p:spPr>
        <p:txBody>
          <a:bodyPr/>
          <a:lstStyle/>
          <a:p>
            <a:r>
              <a:rPr lang="da-DK" dirty="0"/>
              <a:t>Skema for opsætning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8F8C313A-34C6-48B2-AB7A-C234D9EB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480"/>
            <a:ext cx="9144000" cy="408721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xmlns="" id="{1478BE7D-D315-4297-89B8-BBA0B8803938}"/>
              </a:ext>
            </a:extLst>
          </p:cNvPr>
          <p:cNvSpPr txBox="1"/>
          <p:nvPr/>
        </p:nvSpPr>
        <p:spPr>
          <a:xfrm>
            <a:off x="6647290" y="3422089"/>
            <a:ext cx="112113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ToT2Zoom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xmlns="" id="{6D5CD130-651C-49F5-9172-6D2E123F0D0F}"/>
              </a:ext>
            </a:extLst>
          </p:cNvPr>
          <p:cNvSpPr txBox="1"/>
          <p:nvPr/>
        </p:nvSpPr>
        <p:spPr>
          <a:xfrm>
            <a:off x="2170706" y="3528593"/>
            <a:ext cx="152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xmlns="" id="{80E0B341-2159-497B-9843-81EB27EBECC6}"/>
              </a:ext>
            </a:extLst>
          </p:cNvPr>
          <p:cNvSpPr txBox="1"/>
          <p:nvPr/>
        </p:nvSpPr>
        <p:spPr>
          <a:xfrm>
            <a:off x="5343277" y="3545200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da-DK" dirty="0" err="1"/>
              <a:t>t</a:t>
            </a:r>
            <a:endParaRPr lang="da-DK" dirty="0"/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xmlns="" id="{5B1F198D-BF6E-49F7-9004-B0DAAEBA8342}"/>
              </a:ext>
            </a:extLst>
          </p:cNvPr>
          <p:cNvCxnSpPr>
            <a:cxnSpLocks/>
          </p:cNvCxnSpPr>
          <p:nvPr/>
        </p:nvCxnSpPr>
        <p:spPr>
          <a:xfrm>
            <a:off x="6217920" y="3729866"/>
            <a:ext cx="1252330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xmlns="" id="{71942FEC-880B-41C0-8455-9927D8EDC82F}"/>
              </a:ext>
            </a:extLst>
          </p:cNvPr>
          <p:cNvCxnSpPr/>
          <p:nvPr/>
        </p:nvCxnSpPr>
        <p:spPr>
          <a:xfrm flipV="1">
            <a:off x="-675861" y="3705308"/>
            <a:ext cx="0" cy="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xmlns="" id="{C2928E6B-914F-4CA0-9DD9-3F6991630938}"/>
              </a:ext>
            </a:extLst>
          </p:cNvPr>
          <p:cNvCxnSpPr/>
          <p:nvPr/>
        </p:nvCxnSpPr>
        <p:spPr>
          <a:xfrm>
            <a:off x="3283889" y="3729866"/>
            <a:ext cx="652007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7B0F7F41-63F4-4659-8EA6-F5DE2E212C11}"/>
              </a:ext>
            </a:extLst>
          </p:cNvPr>
          <p:cNvSpPr/>
          <p:nvPr/>
        </p:nvSpPr>
        <p:spPr>
          <a:xfrm>
            <a:off x="1860605" y="1694290"/>
            <a:ext cx="5907819" cy="266526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xmlns="" id="{91D078DB-18FC-4F5D-8A36-7F7D77CBD957}"/>
              </a:ext>
            </a:extLst>
          </p:cNvPr>
          <p:cNvCxnSpPr/>
          <p:nvPr/>
        </p:nvCxnSpPr>
        <p:spPr>
          <a:xfrm>
            <a:off x="2004392" y="3729866"/>
            <a:ext cx="508220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xmlns="" id="{29BFF868-4EB0-40D4-9860-B5D7C51E51B9}"/>
              </a:ext>
            </a:extLst>
          </p:cNvPr>
          <p:cNvCxnSpPr>
            <a:cxnSpLocks/>
          </p:cNvCxnSpPr>
          <p:nvPr/>
        </p:nvCxnSpPr>
        <p:spPr>
          <a:xfrm>
            <a:off x="4227027" y="3729866"/>
            <a:ext cx="1054798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405D79C8-688E-455C-A270-BEEEA70F489E}"/>
              </a:ext>
            </a:extLst>
          </p:cNvPr>
          <p:cNvSpPr/>
          <p:nvPr/>
        </p:nvSpPr>
        <p:spPr>
          <a:xfrm>
            <a:off x="1860606" y="2902480"/>
            <a:ext cx="7158704" cy="248044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7AA6A83E-6813-4811-9D1C-DA455F0BB9C9}"/>
              </a:ext>
            </a:extLst>
          </p:cNvPr>
          <p:cNvSpPr/>
          <p:nvPr/>
        </p:nvSpPr>
        <p:spPr>
          <a:xfrm>
            <a:off x="1860603" y="3850674"/>
            <a:ext cx="7158704" cy="265131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C65D1D86-CCCA-477A-A900-10CB1D12FEE1}"/>
              </a:ext>
            </a:extLst>
          </p:cNvPr>
          <p:cNvSpPr/>
          <p:nvPr/>
        </p:nvSpPr>
        <p:spPr>
          <a:xfrm>
            <a:off x="1860603" y="4579594"/>
            <a:ext cx="5907819" cy="682362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A770817-6B26-49AA-BEA2-7D21C310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6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E6FF8C-68C5-4AFC-910A-E6D2F071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392" y="170290"/>
            <a:ext cx="6554867" cy="1524000"/>
          </a:xfrm>
        </p:spPr>
        <p:txBody>
          <a:bodyPr/>
          <a:lstStyle/>
          <a:p>
            <a:r>
              <a:rPr lang="da-DK" dirty="0"/>
              <a:t>Skema for opsætning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8F8C313A-34C6-48B2-AB7A-C234D9EB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480"/>
            <a:ext cx="9144000" cy="408721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xmlns="" id="{1478BE7D-D315-4297-89B8-BBA0B8803938}"/>
              </a:ext>
            </a:extLst>
          </p:cNvPr>
          <p:cNvSpPr txBox="1"/>
          <p:nvPr/>
        </p:nvSpPr>
        <p:spPr>
          <a:xfrm>
            <a:off x="6647290" y="3422089"/>
            <a:ext cx="112113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ToT2Zoom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xmlns="" id="{6D5CD130-651C-49F5-9172-6D2E123F0D0F}"/>
              </a:ext>
            </a:extLst>
          </p:cNvPr>
          <p:cNvSpPr txBox="1"/>
          <p:nvPr/>
        </p:nvSpPr>
        <p:spPr>
          <a:xfrm>
            <a:off x="2170706" y="3528593"/>
            <a:ext cx="152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xmlns="" id="{80E0B341-2159-497B-9843-81EB27EBECC6}"/>
              </a:ext>
            </a:extLst>
          </p:cNvPr>
          <p:cNvSpPr txBox="1"/>
          <p:nvPr/>
        </p:nvSpPr>
        <p:spPr>
          <a:xfrm>
            <a:off x="5343277" y="3545200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da-DK" dirty="0" err="1"/>
              <a:t>t</a:t>
            </a:r>
            <a:endParaRPr lang="da-DK" dirty="0"/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xmlns="" id="{5B1F198D-BF6E-49F7-9004-B0DAAEBA8342}"/>
              </a:ext>
            </a:extLst>
          </p:cNvPr>
          <p:cNvCxnSpPr>
            <a:cxnSpLocks/>
          </p:cNvCxnSpPr>
          <p:nvPr/>
        </p:nvCxnSpPr>
        <p:spPr>
          <a:xfrm>
            <a:off x="6217920" y="3729866"/>
            <a:ext cx="1252330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xmlns="" id="{71942FEC-880B-41C0-8455-9927D8EDC82F}"/>
              </a:ext>
            </a:extLst>
          </p:cNvPr>
          <p:cNvCxnSpPr/>
          <p:nvPr/>
        </p:nvCxnSpPr>
        <p:spPr>
          <a:xfrm flipV="1">
            <a:off x="-675861" y="3705308"/>
            <a:ext cx="0" cy="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xmlns="" id="{C2928E6B-914F-4CA0-9DD9-3F6991630938}"/>
              </a:ext>
            </a:extLst>
          </p:cNvPr>
          <p:cNvCxnSpPr/>
          <p:nvPr/>
        </p:nvCxnSpPr>
        <p:spPr>
          <a:xfrm>
            <a:off x="3283889" y="3729866"/>
            <a:ext cx="652007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7B0F7F41-63F4-4659-8EA6-F5DE2E212C11}"/>
              </a:ext>
            </a:extLst>
          </p:cNvPr>
          <p:cNvSpPr/>
          <p:nvPr/>
        </p:nvSpPr>
        <p:spPr>
          <a:xfrm>
            <a:off x="1860605" y="1694290"/>
            <a:ext cx="5907819" cy="266526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xmlns="" id="{91D078DB-18FC-4F5D-8A36-7F7D77CBD957}"/>
              </a:ext>
            </a:extLst>
          </p:cNvPr>
          <p:cNvCxnSpPr/>
          <p:nvPr/>
        </p:nvCxnSpPr>
        <p:spPr>
          <a:xfrm>
            <a:off x="2004392" y="3729866"/>
            <a:ext cx="508220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xmlns="" id="{29BFF868-4EB0-40D4-9860-B5D7C51E51B9}"/>
              </a:ext>
            </a:extLst>
          </p:cNvPr>
          <p:cNvCxnSpPr>
            <a:cxnSpLocks/>
          </p:cNvCxnSpPr>
          <p:nvPr/>
        </p:nvCxnSpPr>
        <p:spPr>
          <a:xfrm>
            <a:off x="4227027" y="3729866"/>
            <a:ext cx="1054798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405D79C8-688E-455C-A270-BEEEA70F489E}"/>
              </a:ext>
            </a:extLst>
          </p:cNvPr>
          <p:cNvSpPr/>
          <p:nvPr/>
        </p:nvSpPr>
        <p:spPr>
          <a:xfrm>
            <a:off x="1860606" y="2902480"/>
            <a:ext cx="7158704" cy="252417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7AA6A83E-6813-4811-9D1C-DA455F0BB9C9}"/>
              </a:ext>
            </a:extLst>
          </p:cNvPr>
          <p:cNvSpPr/>
          <p:nvPr/>
        </p:nvSpPr>
        <p:spPr>
          <a:xfrm>
            <a:off x="1860604" y="3850675"/>
            <a:ext cx="7158704" cy="265130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C65D1D86-CCCA-477A-A900-10CB1D12FEE1}"/>
              </a:ext>
            </a:extLst>
          </p:cNvPr>
          <p:cNvSpPr/>
          <p:nvPr/>
        </p:nvSpPr>
        <p:spPr>
          <a:xfrm>
            <a:off x="1860603" y="4579594"/>
            <a:ext cx="5907819" cy="682362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B89F1C9F-EC04-43B9-891D-B8C070437AB5}"/>
              </a:ext>
            </a:extLst>
          </p:cNvPr>
          <p:cNvSpPr txBox="1"/>
          <p:nvPr/>
        </p:nvSpPr>
        <p:spPr>
          <a:xfrm>
            <a:off x="2074304" y="2796682"/>
            <a:ext cx="438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xmlns="" id="{3364F043-3125-4282-A368-F8906AC0AC7D}"/>
              </a:ext>
            </a:extLst>
          </p:cNvPr>
          <p:cNvSpPr txBox="1"/>
          <p:nvPr/>
        </p:nvSpPr>
        <p:spPr>
          <a:xfrm>
            <a:off x="8120951" y="2796682"/>
            <a:ext cx="438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xmlns="" id="{C00651A3-39CA-4F27-A937-F2E1BABF68D4}"/>
              </a:ext>
            </a:extLst>
          </p:cNvPr>
          <p:cNvSpPr txBox="1"/>
          <p:nvPr/>
        </p:nvSpPr>
        <p:spPr>
          <a:xfrm>
            <a:off x="2170706" y="1603768"/>
            <a:ext cx="438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495EA39-0840-4FC3-B7F1-23F8258FC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6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08886A-4261-4E0D-9DFA-BB4366D2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326" y="-127138"/>
            <a:ext cx="7344535" cy="779228"/>
          </a:xfrm>
        </p:spPr>
        <p:txBody>
          <a:bodyPr>
            <a:normAutofit/>
          </a:bodyPr>
          <a:lstStyle/>
          <a:p>
            <a:r>
              <a:rPr lang="da-DK" dirty="0"/>
              <a:t>Deleskærm bruges til tolken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1D63BBDB-639E-4105-9317-EF3B343F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1" y="652090"/>
            <a:ext cx="9086850" cy="5076825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4A0408D-EA28-4FCE-B192-8F953D35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7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1E6FF8C-68C5-4AFC-910A-E6D2F071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392" y="170290"/>
            <a:ext cx="6554867" cy="1524000"/>
          </a:xfrm>
        </p:spPr>
        <p:txBody>
          <a:bodyPr/>
          <a:lstStyle/>
          <a:p>
            <a:r>
              <a:rPr lang="da-DK" dirty="0"/>
              <a:t>Skema for opsætning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8F8C313A-34C6-48B2-AB7A-C234D9EB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480"/>
            <a:ext cx="9144000" cy="408721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xmlns="" id="{1478BE7D-D315-4297-89B8-BBA0B8803938}"/>
              </a:ext>
            </a:extLst>
          </p:cNvPr>
          <p:cNvSpPr txBox="1"/>
          <p:nvPr/>
        </p:nvSpPr>
        <p:spPr>
          <a:xfrm>
            <a:off x="6647290" y="3422089"/>
            <a:ext cx="1121134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ToT2Zoom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xmlns="" id="{6D5CD130-651C-49F5-9172-6D2E123F0D0F}"/>
              </a:ext>
            </a:extLst>
          </p:cNvPr>
          <p:cNvSpPr txBox="1"/>
          <p:nvPr/>
        </p:nvSpPr>
        <p:spPr>
          <a:xfrm>
            <a:off x="2170706" y="3528593"/>
            <a:ext cx="152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xmlns="" id="{80E0B341-2159-497B-9843-81EB27EBECC6}"/>
              </a:ext>
            </a:extLst>
          </p:cNvPr>
          <p:cNvSpPr txBox="1"/>
          <p:nvPr/>
        </p:nvSpPr>
        <p:spPr>
          <a:xfrm>
            <a:off x="5343277" y="3545200"/>
            <a:ext cx="163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da-DK" dirty="0" err="1"/>
              <a:t>t</a:t>
            </a:r>
            <a:endParaRPr lang="da-DK" dirty="0"/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xmlns="" id="{5B1F198D-BF6E-49F7-9004-B0DAAEBA8342}"/>
              </a:ext>
            </a:extLst>
          </p:cNvPr>
          <p:cNvCxnSpPr>
            <a:cxnSpLocks/>
          </p:cNvCxnSpPr>
          <p:nvPr/>
        </p:nvCxnSpPr>
        <p:spPr>
          <a:xfrm>
            <a:off x="6217920" y="3729866"/>
            <a:ext cx="1252330" cy="0"/>
          </a:xfrm>
          <a:prstGeom prst="straightConnector1">
            <a:avLst/>
          </a:prstGeom>
          <a:ln w="28575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xmlns="" id="{71942FEC-880B-41C0-8455-9927D8EDC82F}"/>
              </a:ext>
            </a:extLst>
          </p:cNvPr>
          <p:cNvCxnSpPr/>
          <p:nvPr/>
        </p:nvCxnSpPr>
        <p:spPr>
          <a:xfrm flipV="1">
            <a:off x="-675861" y="3705308"/>
            <a:ext cx="0" cy="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xmlns="" id="{C2928E6B-914F-4CA0-9DD9-3F6991630938}"/>
              </a:ext>
            </a:extLst>
          </p:cNvPr>
          <p:cNvCxnSpPr/>
          <p:nvPr/>
        </p:nvCxnSpPr>
        <p:spPr>
          <a:xfrm>
            <a:off x="3283889" y="3729866"/>
            <a:ext cx="652007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7B0F7F41-63F4-4659-8EA6-F5DE2E212C11}"/>
              </a:ext>
            </a:extLst>
          </p:cNvPr>
          <p:cNvSpPr/>
          <p:nvPr/>
        </p:nvSpPr>
        <p:spPr>
          <a:xfrm>
            <a:off x="1860605" y="1694290"/>
            <a:ext cx="5907819" cy="266526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xmlns="" id="{91D078DB-18FC-4F5D-8A36-7F7D77CBD957}"/>
              </a:ext>
            </a:extLst>
          </p:cNvPr>
          <p:cNvCxnSpPr/>
          <p:nvPr/>
        </p:nvCxnSpPr>
        <p:spPr>
          <a:xfrm>
            <a:off x="2004392" y="3729866"/>
            <a:ext cx="508220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>
            <a:extLst>
              <a:ext uri="{FF2B5EF4-FFF2-40B4-BE49-F238E27FC236}">
                <a16:creationId xmlns:a16="http://schemas.microsoft.com/office/drawing/2014/main" xmlns="" id="{29BFF868-4EB0-40D4-9860-B5D7C51E51B9}"/>
              </a:ext>
            </a:extLst>
          </p:cNvPr>
          <p:cNvCxnSpPr>
            <a:cxnSpLocks/>
          </p:cNvCxnSpPr>
          <p:nvPr/>
        </p:nvCxnSpPr>
        <p:spPr>
          <a:xfrm>
            <a:off x="4227027" y="3729866"/>
            <a:ext cx="1054798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xmlns="" id="{405D79C8-688E-455C-A270-BEEEA70F489E}"/>
              </a:ext>
            </a:extLst>
          </p:cNvPr>
          <p:cNvSpPr/>
          <p:nvPr/>
        </p:nvSpPr>
        <p:spPr>
          <a:xfrm>
            <a:off x="1868556" y="2926333"/>
            <a:ext cx="7219785" cy="205738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xmlns="" id="{7AA6A83E-6813-4811-9D1C-DA455F0BB9C9}"/>
              </a:ext>
            </a:extLst>
          </p:cNvPr>
          <p:cNvSpPr/>
          <p:nvPr/>
        </p:nvSpPr>
        <p:spPr>
          <a:xfrm>
            <a:off x="1860603" y="3850675"/>
            <a:ext cx="7219785" cy="244244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C65D1D86-CCCA-477A-A900-10CB1D12FEE1}"/>
              </a:ext>
            </a:extLst>
          </p:cNvPr>
          <p:cNvSpPr/>
          <p:nvPr/>
        </p:nvSpPr>
        <p:spPr>
          <a:xfrm>
            <a:off x="1860603" y="4579594"/>
            <a:ext cx="5907819" cy="682362"/>
          </a:xfrm>
          <a:prstGeom prst="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xmlns="" id="{DD25931B-2AD2-4AA6-B421-886290D8F7A6}"/>
              </a:ext>
            </a:extLst>
          </p:cNvPr>
          <p:cNvSpPr txBox="1"/>
          <p:nvPr/>
        </p:nvSpPr>
        <p:spPr>
          <a:xfrm>
            <a:off x="2170706" y="1645694"/>
            <a:ext cx="51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xmlns="" id="{DEF4657F-EF56-45B6-A8EA-99CEED7936A7}"/>
              </a:ext>
            </a:extLst>
          </p:cNvPr>
          <p:cNvSpPr txBox="1"/>
          <p:nvPr/>
        </p:nvSpPr>
        <p:spPr>
          <a:xfrm>
            <a:off x="2258502" y="2800037"/>
            <a:ext cx="51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xmlns="" id="{AC2E1963-AFB7-44EF-854B-1F641831713D}"/>
              </a:ext>
            </a:extLst>
          </p:cNvPr>
          <p:cNvSpPr txBox="1"/>
          <p:nvPr/>
        </p:nvSpPr>
        <p:spPr>
          <a:xfrm>
            <a:off x="4516156" y="3744928"/>
            <a:ext cx="51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xmlns="" id="{78262C92-3264-4058-AE37-DF59EE85C4E7}"/>
              </a:ext>
            </a:extLst>
          </p:cNvPr>
          <p:cNvSpPr txBox="1"/>
          <p:nvPr/>
        </p:nvSpPr>
        <p:spPr>
          <a:xfrm>
            <a:off x="5695572" y="3744928"/>
            <a:ext cx="51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xmlns="" id="{372F2D7A-758E-4C46-B7E5-BD1D8078C1E8}"/>
              </a:ext>
            </a:extLst>
          </p:cNvPr>
          <p:cNvSpPr txBox="1"/>
          <p:nvPr/>
        </p:nvSpPr>
        <p:spPr>
          <a:xfrm>
            <a:off x="6811284" y="3768121"/>
            <a:ext cx="51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xmlns="" id="{34D48D34-63A8-4A7F-AE08-86DE45D6CBEC}"/>
              </a:ext>
            </a:extLst>
          </p:cNvPr>
          <p:cNvSpPr txBox="1"/>
          <p:nvPr/>
        </p:nvSpPr>
        <p:spPr>
          <a:xfrm>
            <a:off x="2264826" y="4707028"/>
            <a:ext cx="51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xmlns="" id="{457BFC22-9600-4927-B387-477EE35F523D}"/>
              </a:ext>
            </a:extLst>
          </p:cNvPr>
          <p:cNvSpPr txBox="1"/>
          <p:nvPr/>
        </p:nvSpPr>
        <p:spPr>
          <a:xfrm>
            <a:off x="2264825" y="4937191"/>
            <a:ext cx="51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xmlns="" id="{DE17FE3C-7F47-4AC2-A112-7DDE33A3CD13}"/>
              </a:ext>
            </a:extLst>
          </p:cNvPr>
          <p:cNvSpPr txBox="1"/>
          <p:nvPr/>
        </p:nvSpPr>
        <p:spPr>
          <a:xfrm>
            <a:off x="2168659" y="4554183"/>
            <a:ext cx="765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srgbClr val="FF0000"/>
                </a:solidFill>
              </a:rPr>
              <a:t>dansk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xmlns="" id="{99FB7C9F-6F69-4119-9878-2E31AD41655C}"/>
              </a:ext>
            </a:extLst>
          </p:cNvPr>
          <p:cNvSpPr txBox="1"/>
          <p:nvPr/>
        </p:nvSpPr>
        <p:spPr>
          <a:xfrm>
            <a:off x="3013211" y="4579594"/>
            <a:ext cx="765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>
                <a:solidFill>
                  <a:srgbClr val="FF0000"/>
                </a:solidFill>
              </a:rPr>
              <a:t>engelsk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xmlns="" id="{93F64B09-1B7E-4C14-9915-C1C22439CF7B}"/>
              </a:ext>
            </a:extLst>
          </p:cNvPr>
          <p:cNvSpPr txBox="1"/>
          <p:nvPr/>
        </p:nvSpPr>
        <p:spPr>
          <a:xfrm>
            <a:off x="3138744" y="4717819"/>
            <a:ext cx="51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xmlns="" id="{266879FC-867D-42CC-9061-5CE1050A3DFF}"/>
              </a:ext>
            </a:extLst>
          </p:cNvPr>
          <p:cNvSpPr txBox="1"/>
          <p:nvPr/>
        </p:nvSpPr>
        <p:spPr>
          <a:xfrm>
            <a:off x="3138743" y="4933860"/>
            <a:ext cx="51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A6CD57FE-08DB-4047-AE57-DB610B8F1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4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4FFF1CB-3D1F-4C46-B689-653C3B9B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719" y="188623"/>
            <a:ext cx="7329567" cy="536712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Overlay</a:t>
            </a:r>
            <a:r>
              <a:rPr lang="da-DK" dirty="0"/>
              <a:t>, deleskærm bruges ikke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0AC361DF-EFF6-4C59-A7AC-CFC07F0C9D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9714" y="725335"/>
            <a:ext cx="7949769" cy="4395305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6AAA596F-EC34-41FA-8357-4D48F974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6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A58E7C-98D7-49A0-A713-A2E79353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851" y="31143"/>
            <a:ext cx="6554867" cy="752060"/>
          </a:xfrm>
        </p:spPr>
        <p:txBody>
          <a:bodyPr/>
          <a:lstStyle/>
          <a:p>
            <a:r>
              <a:rPr lang="da-DK" dirty="0"/>
              <a:t>Browser, til ekstra skærm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6ED42A86-EBC9-4AB4-A368-79D969E958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4" y="783203"/>
            <a:ext cx="7688911" cy="458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CE28E73C-1828-41F9-9E7B-202F0466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9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45245"/>
      </p:ext>
    </p:extLst>
  </p:cSld>
  <p:clrMapOvr>
    <a:masterClrMapping/>
  </p:clrMapOvr>
</p:sld>
</file>

<file path=ppt/theme/theme1.xml><?xml version="1.0" encoding="utf-8"?>
<a:theme xmlns:a="http://schemas.openxmlformats.org/drawingml/2006/main" name="Udsnit">
  <a:themeElements>
    <a:clrScheme name="Udsni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1966</TotalTime>
  <Words>631</Words>
  <Application>Microsoft Office PowerPoint</Application>
  <PresentationFormat>Skærmshow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Udsnit</vt:lpstr>
      <vt:lpstr>Skrivetolkning</vt:lpstr>
      <vt:lpstr>skrivetolkning - valgmuligheder - evaluering  Statistik - prevalence versus antal brugere  tolkebestilling  afslutning</vt:lpstr>
      <vt:lpstr>udvidet mulighed for tekstning</vt:lpstr>
      <vt:lpstr>Skema for opsætning</vt:lpstr>
      <vt:lpstr>Skema for opsætning</vt:lpstr>
      <vt:lpstr>Deleskærm bruges til tolken</vt:lpstr>
      <vt:lpstr>Skema for opsætning</vt:lpstr>
      <vt:lpstr>Overlay, deleskærm bruges ikke</vt:lpstr>
      <vt:lpstr>Browser, til ekstra skærm</vt:lpstr>
      <vt:lpstr>ToT2zoom, tekst gennem zoom</vt:lpstr>
      <vt:lpstr>MOBIL skrivetolk, Øregård museum </vt:lpstr>
      <vt:lpstr>Teater, THEA apps teater Republique</vt:lpstr>
      <vt:lpstr>Fremtid? National Theater, London</vt:lpstr>
      <vt:lpstr>Evaluering</vt:lpstr>
      <vt:lpstr>Hurtighed</vt:lpstr>
      <vt:lpstr>Hastighed, tekniske muligheder</vt:lpstr>
      <vt:lpstr>PowerPoint-præsentation</vt:lpstr>
      <vt:lpstr>PowerPoint-præsentation</vt:lpstr>
      <vt:lpstr>Fejlfri</vt:lpstr>
      <vt:lpstr>Tydelighed</vt:lpstr>
      <vt:lpstr>Prevalence og antal brugere</vt:lpstr>
      <vt:lpstr>Antal skrivetolke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Skrivetolkning</dc:title>
  <dc:creator>Peter Lundh</dc:creator>
  <cp:lastModifiedBy>Mette Lundgaard</cp:lastModifiedBy>
  <cp:revision>50</cp:revision>
  <dcterms:created xsi:type="dcterms:W3CDTF">2021-08-09T18:36:10Z</dcterms:created>
  <dcterms:modified xsi:type="dcterms:W3CDTF">2021-10-06T08:53:13Z</dcterms:modified>
</cp:coreProperties>
</file>